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60" r:id="rId5"/>
    <p:sldId id="259" r:id="rId6"/>
    <p:sldId id="283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3" r:id="rId15"/>
    <p:sldId id="268" r:id="rId16"/>
    <p:sldId id="271" r:id="rId17"/>
    <p:sldId id="272" r:id="rId18"/>
    <p:sldId id="274" r:id="rId19"/>
    <p:sldId id="275" r:id="rId20"/>
    <p:sldId id="276" r:id="rId21"/>
    <p:sldId id="280" r:id="rId22"/>
    <p:sldId id="277" r:id="rId23"/>
    <p:sldId id="278" r:id="rId24"/>
    <p:sldId id="279" r:id="rId25"/>
    <p:sldId id="282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83913" autoAdjust="0"/>
  </p:normalViewPr>
  <p:slideViewPr>
    <p:cSldViewPr snapToGrid="0">
      <p:cViewPr>
        <p:scale>
          <a:sx n="75" d="100"/>
          <a:sy n="75" d="100"/>
        </p:scale>
        <p:origin x="456" y="-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-330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F1D358-7CB1-4D01-BEDF-D72264DE4B13}" type="doc">
      <dgm:prSet loTypeId="urn:microsoft.com/office/officeart/2005/8/layout/hierarchy1" loCatId="hierarchy" qsTypeId="urn:microsoft.com/office/officeart/2005/8/quickstyle/3d4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E85BDD4-1DFE-4D34-B568-33ACB373F8BF}">
      <dgm:prSet phldrT="[Text]"/>
      <dgm:spPr/>
      <dgm:t>
        <a:bodyPr/>
        <a:lstStyle/>
        <a:p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Sagarmatha Height Measurement Project (SHMP)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16C400-7349-4E1D-AC02-D7BE3A7B13E1}" type="parTrans" cxnId="{1E5A4574-B3EC-411C-9B77-D51789A6285F}">
      <dgm:prSet/>
      <dgm:spPr/>
      <dgm:t>
        <a:bodyPr/>
        <a:lstStyle/>
        <a:p>
          <a:endParaRPr lang="en-US"/>
        </a:p>
      </dgm:t>
    </dgm:pt>
    <dgm:pt modelId="{E3D90D5E-BB6C-4782-9F9A-0717A53C0224}" type="sibTrans" cxnId="{1E5A4574-B3EC-411C-9B77-D51789A6285F}">
      <dgm:prSet/>
      <dgm:spPr/>
      <dgm:t>
        <a:bodyPr/>
        <a:lstStyle/>
        <a:p>
          <a:endParaRPr lang="en-US"/>
        </a:p>
      </dgm:t>
    </dgm:pt>
    <dgm:pt modelId="{6074953B-16BF-4046-BEB9-CDD47C8772AE}">
      <dgm:prSet phldrT="[Text]"/>
      <dgm:spPr/>
      <dgm:t>
        <a:bodyPr/>
        <a:lstStyle/>
        <a:p>
          <a:r>
            <a:rPr lang="ne-NP" dirty="0" smtClean="0"/>
            <a:t>Workshop</a:t>
          </a:r>
          <a:endParaRPr lang="en-US" dirty="0"/>
        </a:p>
      </dgm:t>
    </dgm:pt>
    <dgm:pt modelId="{3BAF36E5-F7E3-4093-BC42-7A1220956C17}" type="parTrans" cxnId="{12FF63E6-D04E-4A74-8766-776554AD7A7E}">
      <dgm:prSet/>
      <dgm:spPr/>
      <dgm:t>
        <a:bodyPr/>
        <a:lstStyle/>
        <a:p>
          <a:endParaRPr lang="en-US"/>
        </a:p>
      </dgm:t>
    </dgm:pt>
    <dgm:pt modelId="{2F457928-2EE8-4532-9DE8-6E04802DF05C}" type="sibTrans" cxnId="{12FF63E6-D04E-4A74-8766-776554AD7A7E}">
      <dgm:prSet/>
      <dgm:spPr/>
      <dgm:t>
        <a:bodyPr/>
        <a:lstStyle/>
        <a:p>
          <a:endParaRPr lang="en-US"/>
        </a:p>
      </dgm:t>
    </dgm:pt>
    <dgm:pt modelId="{73683FA8-E705-43BC-89FD-26E7761C4B4C}">
      <dgm:prSet phldrT="[Text]"/>
      <dgm:spPr/>
      <dgm:t>
        <a:bodyPr/>
        <a:lstStyle/>
        <a:p>
          <a:r>
            <a:rPr lang="en-US" dirty="0" smtClean="0"/>
            <a:t>Gravity Survey</a:t>
          </a:r>
          <a:endParaRPr lang="en-US" dirty="0"/>
        </a:p>
      </dgm:t>
    </dgm:pt>
    <dgm:pt modelId="{B261FFCF-B79F-4A76-A22C-ACCC1C932835}" type="parTrans" cxnId="{5F520275-52D9-41C2-B2E9-C86289689EFF}">
      <dgm:prSet/>
      <dgm:spPr/>
      <dgm:t>
        <a:bodyPr/>
        <a:lstStyle/>
        <a:p>
          <a:endParaRPr lang="en-US"/>
        </a:p>
      </dgm:t>
    </dgm:pt>
    <dgm:pt modelId="{5D93087E-4A9E-4941-8530-605A7E74C1D0}" type="sibTrans" cxnId="{5F520275-52D9-41C2-B2E9-C86289689EFF}">
      <dgm:prSet/>
      <dgm:spPr/>
      <dgm:t>
        <a:bodyPr/>
        <a:lstStyle/>
        <a:p>
          <a:endParaRPr lang="en-US"/>
        </a:p>
      </dgm:t>
    </dgm:pt>
    <dgm:pt modelId="{1E32F205-CF5A-4E29-8147-0D6085FED1A0}">
      <dgm:prSet phldrT="[Text]"/>
      <dgm:spPr/>
      <dgm:t>
        <a:bodyPr/>
        <a:lstStyle/>
        <a:p>
          <a:r>
            <a:rPr lang="en-US" dirty="0" smtClean="0"/>
            <a:t>G.P.S. Survey</a:t>
          </a:r>
          <a:endParaRPr lang="en-US" dirty="0"/>
        </a:p>
      </dgm:t>
    </dgm:pt>
    <dgm:pt modelId="{45CB77D7-F857-481D-825D-C81596D97C33}" type="parTrans" cxnId="{FFCFBDA6-3766-4F0E-8048-068BC24E06F6}">
      <dgm:prSet/>
      <dgm:spPr/>
      <dgm:t>
        <a:bodyPr/>
        <a:lstStyle/>
        <a:p>
          <a:endParaRPr lang="en-US"/>
        </a:p>
      </dgm:t>
    </dgm:pt>
    <dgm:pt modelId="{496100B4-8042-456C-B224-578A44A0A5D0}" type="sibTrans" cxnId="{FFCFBDA6-3766-4F0E-8048-068BC24E06F6}">
      <dgm:prSet/>
      <dgm:spPr/>
      <dgm:t>
        <a:bodyPr/>
        <a:lstStyle/>
        <a:p>
          <a:endParaRPr lang="en-US"/>
        </a:p>
      </dgm:t>
    </dgm:pt>
    <dgm:pt modelId="{51EB59FB-0A9A-4F7E-A26D-27DB89A36EED}">
      <dgm:prSet phldrT="[Text]"/>
      <dgm:spPr/>
      <dgm:t>
        <a:bodyPr/>
        <a:lstStyle/>
        <a:p>
          <a:r>
            <a:rPr lang="ne-NP" dirty="0"/>
            <a:t>Computation</a:t>
          </a:r>
          <a:endParaRPr lang="en-US" dirty="0"/>
        </a:p>
      </dgm:t>
    </dgm:pt>
    <dgm:pt modelId="{E4F85FD2-A110-4352-A7D4-C63BC63A4EB4}" type="parTrans" cxnId="{833863AF-62FA-4725-B282-D938216F0C85}">
      <dgm:prSet/>
      <dgm:spPr/>
      <dgm:t>
        <a:bodyPr/>
        <a:lstStyle/>
        <a:p>
          <a:endParaRPr lang="en-US"/>
        </a:p>
      </dgm:t>
    </dgm:pt>
    <dgm:pt modelId="{3C646493-FCF8-4ED1-9742-FC5A23FAA128}" type="sibTrans" cxnId="{833863AF-62FA-4725-B282-D938216F0C85}">
      <dgm:prSet/>
      <dgm:spPr/>
      <dgm:t>
        <a:bodyPr/>
        <a:lstStyle/>
        <a:p>
          <a:endParaRPr lang="en-US"/>
        </a:p>
      </dgm:t>
    </dgm:pt>
    <dgm:pt modelId="{E56788D6-2368-496D-AFBF-A6C1DC05D2DD}">
      <dgm:prSet phldrT="[Text]"/>
      <dgm:spPr/>
      <dgm:t>
        <a:bodyPr/>
        <a:lstStyle/>
        <a:p>
          <a:r>
            <a:rPr lang="ne-NP" dirty="0" smtClean="0"/>
            <a:t>Conference </a:t>
          </a:r>
          <a:r>
            <a:rPr lang="ne-NP" dirty="0"/>
            <a:t>&amp; Result Publication</a:t>
          </a:r>
          <a:endParaRPr lang="en-US" dirty="0"/>
        </a:p>
      </dgm:t>
    </dgm:pt>
    <dgm:pt modelId="{4A46F761-6DF1-43B4-AEFE-DD1AD0C2D167}" type="parTrans" cxnId="{359F448A-F282-4EB2-B62E-6787E7073C6E}">
      <dgm:prSet/>
      <dgm:spPr/>
      <dgm:t>
        <a:bodyPr/>
        <a:lstStyle/>
        <a:p>
          <a:endParaRPr lang="en-US"/>
        </a:p>
      </dgm:t>
    </dgm:pt>
    <dgm:pt modelId="{3F083085-2C98-4B97-A97E-299F491B36EB}" type="sibTrans" cxnId="{359F448A-F282-4EB2-B62E-6787E7073C6E}">
      <dgm:prSet/>
      <dgm:spPr/>
      <dgm:t>
        <a:bodyPr/>
        <a:lstStyle/>
        <a:p>
          <a:endParaRPr lang="en-US"/>
        </a:p>
      </dgm:t>
    </dgm:pt>
    <dgm:pt modelId="{A97E7DE9-06B5-46D2-9166-35CDBC513CAF}">
      <dgm:prSet phldrT="[Text]"/>
      <dgm:spPr/>
      <dgm:t>
        <a:bodyPr/>
        <a:lstStyle/>
        <a:p>
          <a:r>
            <a:rPr lang="en-US" dirty="0"/>
            <a:t>Summit Observation</a:t>
          </a:r>
        </a:p>
      </dgm:t>
    </dgm:pt>
    <dgm:pt modelId="{B71D6EA0-33BD-4F96-933D-60BAD607D341}" type="parTrans" cxnId="{ADD97617-3FFE-4A34-9ADE-8C75DAC34B43}">
      <dgm:prSet/>
      <dgm:spPr/>
      <dgm:t>
        <a:bodyPr/>
        <a:lstStyle/>
        <a:p>
          <a:endParaRPr lang="en-US"/>
        </a:p>
      </dgm:t>
    </dgm:pt>
    <dgm:pt modelId="{3F01AD0B-F3E7-4FCB-8D40-3BD745E53FE1}" type="sibTrans" cxnId="{ADD97617-3FFE-4A34-9ADE-8C75DAC34B43}">
      <dgm:prSet/>
      <dgm:spPr/>
      <dgm:t>
        <a:bodyPr/>
        <a:lstStyle/>
        <a:p>
          <a:endParaRPr lang="en-US"/>
        </a:p>
      </dgm:t>
    </dgm:pt>
    <dgm:pt modelId="{6BB53E82-0AA1-413E-8979-ABB73989A779}">
      <dgm:prSet phldrT="[Text]"/>
      <dgm:spPr/>
      <dgm:t>
        <a:bodyPr/>
        <a:lstStyle/>
        <a:p>
          <a:r>
            <a:rPr lang="ne-NP" b="1" dirty="0" smtClean="0"/>
            <a:t>Literature Review</a:t>
          </a:r>
          <a:endParaRPr lang="en-US" b="1" dirty="0"/>
        </a:p>
      </dgm:t>
    </dgm:pt>
    <dgm:pt modelId="{1F250B56-2D5D-4F3E-8D59-22548C675DF1}" type="parTrans" cxnId="{D185C2FE-4FAA-45C2-B44E-20D5BCBE099D}">
      <dgm:prSet/>
      <dgm:spPr/>
      <dgm:t>
        <a:bodyPr/>
        <a:lstStyle/>
        <a:p>
          <a:endParaRPr lang="en-US"/>
        </a:p>
      </dgm:t>
    </dgm:pt>
    <dgm:pt modelId="{2E6AF4A1-7927-4807-B536-478D57C5FEB5}" type="sibTrans" cxnId="{D185C2FE-4FAA-45C2-B44E-20D5BCBE099D}">
      <dgm:prSet/>
      <dgm:spPr/>
      <dgm:t>
        <a:bodyPr/>
        <a:lstStyle/>
        <a:p>
          <a:endParaRPr lang="en-US"/>
        </a:p>
      </dgm:t>
    </dgm:pt>
    <dgm:pt modelId="{E8E55468-2DE9-41CF-906E-992135AFDAAA}">
      <dgm:prSet phldrT="[Text]"/>
      <dgm:spPr/>
      <dgm:t>
        <a:bodyPr/>
        <a:lstStyle/>
        <a:p>
          <a:r>
            <a:rPr lang="en-US" dirty="0" smtClean="0"/>
            <a:t>Levelling Survey</a:t>
          </a:r>
          <a:endParaRPr lang="en-US" dirty="0"/>
        </a:p>
      </dgm:t>
    </dgm:pt>
    <dgm:pt modelId="{447CAF38-F346-4219-B531-8A5555F060BB}" type="parTrans" cxnId="{86FD9D85-ECC8-4BF8-9A81-F311093FE914}">
      <dgm:prSet/>
      <dgm:spPr/>
      <dgm:t>
        <a:bodyPr/>
        <a:lstStyle/>
        <a:p>
          <a:endParaRPr lang="en-US"/>
        </a:p>
      </dgm:t>
    </dgm:pt>
    <dgm:pt modelId="{6E34A983-22FA-481E-BC33-FFF4DEB4489E}" type="sibTrans" cxnId="{86FD9D85-ECC8-4BF8-9A81-F311093FE914}">
      <dgm:prSet/>
      <dgm:spPr/>
      <dgm:t>
        <a:bodyPr/>
        <a:lstStyle/>
        <a:p>
          <a:endParaRPr lang="en-US"/>
        </a:p>
      </dgm:t>
    </dgm:pt>
    <dgm:pt modelId="{4C6F1F90-B85A-44E2-836B-17090B8FC8C4}">
      <dgm:prSet phldrT="[Text]"/>
      <dgm:spPr/>
      <dgm:t>
        <a:bodyPr/>
        <a:lstStyle/>
        <a:p>
          <a:r>
            <a:rPr lang="en-US" dirty="0" smtClean="0"/>
            <a:t>Height Verification</a:t>
          </a:r>
          <a:endParaRPr lang="en-US" dirty="0"/>
        </a:p>
      </dgm:t>
    </dgm:pt>
    <dgm:pt modelId="{80E11F13-74EB-452F-BBE7-4D611228CB7D}" type="parTrans" cxnId="{5F4C466C-A7FF-41D0-A08C-E6EF1DF07401}">
      <dgm:prSet/>
      <dgm:spPr/>
      <dgm:t>
        <a:bodyPr/>
        <a:lstStyle/>
        <a:p>
          <a:endParaRPr lang="en-GB"/>
        </a:p>
      </dgm:t>
    </dgm:pt>
    <dgm:pt modelId="{4CA0C04F-FA67-4B37-8CCA-37BA5080FE09}" type="sibTrans" cxnId="{5F4C466C-A7FF-41D0-A08C-E6EF1DF07401}">
      <dgm:prSet/>
      <dgm:spPr/>
      <dgm:t>
        <a:bodyPr/>
        <a:lstStyle/>
        <a:p>
          <a:endParaRPr lang="en-GB"/>
        </a:p>
      </dgm:t>
    </dgm:pt>
    <dgm:pt modelId="{1D94E43B-C762-4E90-8E6D-11A7C5DC1A17}" type="pres">
      <dgm:prSet presAssocID="{6FF1D358-7CB1-4D01-BEDF-D72264DE4B1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BEC69AA-29D2-4302-B656-C7BD5295DD67}" type="pres">
      <dgm:prSet presAssocID="{DE85BDD4-1DFE-4D34-B568-33ACB373F8BF}" presName="hierRoot1" presStyleCnt="0"/>
      <dgm:spPr/>
      <dgm:t>
        <a:bodyPr/>
        <a:lstStyle/>
        <a:p>
          <a:endParaRPr lang="en-US"/>
        </a:p>
      </dgm:t>
    </dgm:pt>
    <dgm:pt modelId="{80D474D3-DB6F-4150-99C5-625B27BB38CE}" type="pres">
      <dgm:prSet presAssocID="{DE85BDD4-1DFE-4D34-B568-33ACB373F8BF}" presName="composite" presStyleCnt="0"/>
      <dgm:spPr/>
      <dgm:t>
        <a:bodyPr/>
        <a:lstStyle/>
        <a:p>
          <a:endParaRPr lang="en-US"/>
        </a:p>
      </dgm:t>
    </dgm:pt>
    <dgm:pt modelId="{9CA19269-017F-47C9-9E7F-F3A5127151DE}" type="pres">
      <dgm:prSet presAssocID="{DE85BDD4-1DFE-4D34-B568-33ACB373F8BF}" presName="background" presStyleLbl="node0" presStyleIdx="0" presStyleCnt="2"/>
      <dgm:spPr/>
      <dgm:t>
        <a:bodyPr/>
        <a:lstStyle/>
        <a:p>
          <a:endParaRPr lang="en-US"/>
        </a:p>
      </dgm:t>
    </dgm:pt>
    <dgm:pt modelId="{02610E1C-058F-4422-817D-4D7E5E2F4946}" type="pres">
      <dgm:prSet presAssocID="{DE85BDD4-1DFE-4D34-B568-33ACB373F8BF}" presName="text" presStyleLbl="fgAcc0" presStyleIdx="0" presStyleCnt="2" custScaleX="232797" custLinFactX="73745" custLinFactY="-39561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5960EA-C7B8-407C-81CB-FD79CC6F9B99}" type="pres">
      <dgm:prSet presAssocID="{DE85BDD4-1DFE-4D34-B568-33ACB373F8BF}" presName="hierChild2" presStyleCnt="0"/>
      <dgm:spPr/>
      <dgm:t>
        <a:bodyPr/>
        <a:lstStyle/>
        <a:p>
          <a:endParaRPr lang="en-US"/>
        </a:p>
      </dgm:t>
    </dgm:pt>
    <dgm:pt modelId="{4B26CFC0-6058-4CBA-AC84-BC0BDEBA13F7}" type="pres">
      <dgm:prSet presAssocID="{6BB53E82-0AA1-413E-8979-ABB73989A779}" presName="hierRoot1" presStyleCnt="0"/>
      <dgm:spPr/>
    </dgm:pt>
    <dgm:pt modelId="{98427088-EA6A-4433-86CD-E36E8E9A8CDF}" type="pres">
      <dgm:prSet presAssocID="{6BB53E82-0AA1-413E-8979-ABB73989A779}" presName="composite" presStyleCnt="0"/>
      <dgm:spPr/>
    </dgm:pt>
    <dgm:pt modelId="{E76D8B10-A84E-4365-B4D8-7DA7B21BB881}" type="pres">
      <dgm:prSet presAssocID="{6BB53E82-0AA1-413E-8979-ABB73989A779}" presName="background" presStyleLbl="node0" presStyleIdx="1" presStyleCnt="2"/>
      <dgm:spPr/>
    </dgm:pt>
    <dgm:pt modelId="{277165B6-7E50-4875-B4BF-644D97E0DA71}" type="pres">
      <dgm:prSet presAssocID="{6BB53E82-0AA1-413E-8979-ABB73989A779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41A019-DD4A-402B-AD13-1A3E7965DD98}" type="pres">
      <dgm:prSet presAssocID="{6BB53E82-0AA1-413E-8979-ABB73989A779}" presName="hierChild2" presStyleCnt="0"/>
      <dgm:spPr/>
    </dgm:pt>
    <dgm:pt modelId="{05060BE4-ADCE-433C-ACD7-64A3D7F7602A}" type="pres">
      <dgm:prSet presAssocID="{3BAF36E5-F7E3-4093-BC42-7A1220956C17}" presName="Name10" presStyleLbl="parChTrans1D2" presStyleIdx="0" presStyleCnt="8"/>
      <dgm:spPr/>
      <dgm:t>
        <a:bodyPr/>
        <a:lstStyle/>
        <a:p>
          <a:endParaRPr lang="en-US"/>
        </a:p>
      </dgm:t>
    </dgm:pt>
    <dgm:pt modelId="{68AAE23C-8824-4A92-82C9-286D1D66E77A}" type="pres">
      <dgm:prSet presAssocID="{6074953B-16BF-4046-BEB9-CDD47C8772AE}" presName="hierRoot2" presStyleCnt="0"/>
      <dgm:spPr/>
      <dgm:t>
        <a:bodyPr/>
        <a:lstStyle/>
        <a:p>
          <a:endParaRPr lang="en-US"/>
        </a:p>
      </dgm:t>
    </dgm:pt>
    <dgm:pt modelId="{56F34A79-5520-4FB8-99DC-3B0D164FA1F3}" type="pres">
      <dgm:prSet presAssocID="{6074953B-16BF-4046-BEB9-CDD47C8772AE}" presName="composite2" presStyleCnt="0"/>
      <dgm:spPr/>
      <dgm:t>
        <a:bodyPr/>
        <a:lstStyle/>
        <a:p>
          <a:endParaRPr lang="en-US"/>
        </a:p>
      </dgm:t>
    </dgm:pt>
    <dgm:pt modelId="{EB5AEDCB-0ABA-4131-ABE1-AC3253580CD1}" type="pres">
      <dgm:prSet presAssocID="{6074953B-16BF-4046-BEB9-CDD47C8772AE}" presName="background2" presStyleLbl="node2" presStyleIdx="0" presStyleCnt="8"/>
      <dgm:spPr/>
      <dgm:t>
        <a:bodyPr/>
        <a:lstStyle/>
        <a:p>
          <a:endParaRPr lang="en-US"/>
        </a:p>
      </dgm:t>
    </dgm:pt>
    <dgm:pt modelId="{4F441A22-C3CF-4738-BFFF-49025095362C}" type="pres">
      <dgm:prSet presAssocID="{6074953B-16BF-4046-BEB9-CDD47C8772AE}" presName="text2" presStyleLbl="fgAcc2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A4F362-696A-4A38-AE4A-61776441D092}" type="pres">
      <dgm:prSet presAssocID="{6074953B-16BF-4046-BEB9-CDD47C8772AE}" presName="hierChild3" presStyleCnt="0"/>
      <dgm:spPr/>
      <dgm:t>
        <a:bodyPr/>
        <a:lstStyle/>
        <a:p>
          <a:endParaRPr lang="en-US"/>
        </a:p>
      </dgm:t>
    </dgm:pt>
    <dgm:pt modelId="{E38EF910-DF2F-46C1-A3D5-AABA7DC879B5}" type="pres">
      <dgm:prSet presAssocID="{80E11F13-74EB-452F-BBE7-4D611228CB7D}" presName="Name10" presStyleLbl="parChTrans1D2" presStyleIdx="1" presStyleCnt="8"/>
      <dgm:spPr/>
      <dgm:t>
        <a:bodyPr/>
        <a:lstStyle/>
        <a:p>
          <a:endParaRPr lang="en-US"/>
        </a:p>
      </dgm:t>
    </dgm:pt>
    <dgm:pt modelId="{549E5B8D-31E8-4677-B9E4-8A87A45D52AF}" type="pres">
      <dgm:prSet presAssocID="{4C6F1F90-B85A-44E2-836B-17090B8FC8C4}" presName="hierRoot2" presStyleCnt="0"/>
      <dgm:spPr/>
    </dgm:pt>
    <dgm:pt modelId="{7DFD5ABE-F4C8-420C-B873-98D6E797943F}" type="pres">
      <dgm:prSet presAssocID="{4C6F1F90-B85A-44E2-836B-17090B8FC8C4}" presName="composite2" presStyleCnt="0"/>
      <dgm:spPr/>
    </dgm:pt>
    <dgm:pt modelId="{C4E6FE17-97C6-4A52-8CFB-2AFFC57FA9BC}" type="pres">
      <dgm:prSet presAssocID="{4C6F1F90-B85A-44E2-836B-17090B8FC8C4}" presName="background2" presStyleLbl="node2" presStyleIdx="1" presStyleCnt="8"/>
      <dgm:spPr/>
    </dgm:pt>
    <dgm:pt modelId="{430932F1-8E13-4739-96C0-6AC0D4DE7938}" type="pres">
      <dgm:prSet presAssocID="{4C6F1F90-B85A-44E2-836B-17090B8FC8C4}" presName="text2" presStyleLbl="fgAcc2" presStyleIdx="1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2A1AEE2-6EE8-4E73-90AA-406AEFD63B85}" type="pres">
      <dgm:prSet presAssocID="{4C6F1F90-B85A-44E2-836B-17090B8FC8C4}" presName="hierChild3" presStyleCnt="0"/>
      <dgm:spPr/>
    </dgm:pt>
    <dgm:pt modelId="{06807749-81CB-4FBC-8F73-6B6263837063}" type="pres">
      <dgm:prSet presAssocID="{447CAF38-F346-4219-B531-8A5555F060BB}" presName="Name10" presStyleLbl="parChTrans1D2" presStyleIdx="2" presStyleCnt="8"/>
      <dgm:spPr/>
      <dgm:t>
        <a:bodyPr/>
        <a:lstStyle/>
        <a:p>
          <a:endParaRPr lang="en-US"/>
        </a:p>
      </dgm:t>
    </dgm:pt>
    <dgm:pt modelId="{9B5B7406-2F43-450E-960C-830108D60E42}" type="pres">
      <dgm:prSet presAssocID="{E8E55468-2DE9-41CF-906E-992135AFDAAA}" presName="hierRoot2" presStyleCnt="0"/>
      <dgm:spPr/>
    </dgm:pt>
    <dgm:pt modelId="{695E9695-DED4-4C66-8655-421AC57CC322}" type="pres">
      <dgm:prSet presAssocID="{E8E55468-2DE9-41CF-906E-992135AFDAAA}" presName="composite2" presStyleCnt="0"/>
      <dgm:spPr/>
    </dgm:pt>
    <dgm:pt modelId="{21695503-6679-45C8-BC1A-72841A922DEA}" type="pres">
      <dgm:prSet presAssocID="{E8E55468-2DE9-41CF-906E-992135AFDAAA}" presName="background2" presStyleLbl="node2" presStyleIdx="2" presStyleCnt="8"/>
      <dgm:spPr/>
    </dgm:pt>
    <dgm:pt modelId="{44D69EA2-CBEA-405A-975C-7CFB0FE37C66}" type="pres">
      <dgm:prSet presAssocID="{E8E55468-2DE9-41CF-906E-992135AFDAAA}" presName="text2" presStyleLbl="fgAcc2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8DD638-E4A6-438A-ACD7-D4BF196ACBEF}" type="pres">
      <dgm:prSet presAssocID="{E8E55468-2DE9-41CF-906E-992135AFDAAA}" presName="hierChild3" presStyleCnt="0"/>
      <dgm:spPr/>
    </dgm:pt>
    <dgm:pt modelId="{A7090F91-340F-4678-993D-7D21DB17E9C1}" type="pres">
      <dgm:prSet presAssocID="{B261FFCF-B79F-4A76-A22C-ACCC1C932835}" presName="Name10" presStyleLbl="parChTrans1D2" presStyleIdx="3" presStyleCnt="8"/>
      <dgm:spPr/>
      <dgm:t>
        <a:bodyPr/>
        <a:lstStyle/>
        <a:p>
          <a:endParaRPr lang="en-US"/>
        </a:p>
      </dgm:t>
    </dgm:pt>
    <dgm:pt modelId="{D0303E03-25D7-4105-AA16-72697482A9F7}" type="pres">
      <dgm:prSet presAssocID="{73683FA8-E705-43BC-89FD-26E7761C4B4C}" presName="hierRoot2" presStyleCnt="0"/>
      <dgm:spPr/>
      <dgm:t>
        <a:bodyPr/>
        <a:lstStyle/>
        <a:p>
          <a:endParaRPr lang="en-US"/>
        </a:p>
      </dgm:t>
    </dgm:pt>
    <dgm:pt modelId="{8E5626DD-65D3-4EED-AFDA-DCB931BB46F5}" type="pres">
      <dgm:prSet presAssocID="{73683FA8-E705-43BC-89FD-26E7761C4B4C}" presName="composite2" presStyleCnt="0"/>
      <dgm:spPr/>
      <dgm:t>
        <a:bodyPr/>
        <a:lstStyle/>
        <a:p>
          <a:endParaRPr lang="en-US"/>
        </a:p>
      </dgm:t>
    </dgm:pt>
    <dgm:pt modelId="{EA55F153-1DC5-4256-83F9-8DB4D6337469}" type="pres">
      <dgm:prSet presAssocID="{73683FA8-E705-43BC-89FD-26E7761C4B4C}" presName="background2" presStyleLbl="node2" presStyleIdx="3" presStyleCnt="8"/>
      <dgm:spPr/>
      <dgm:t>
        <a:bodyPr/>
        <a:lstStyle/>
        <a:p>
          <a:endParaRPr lang="en-US"/>
        </a:p>
      </dgm:t>
    </dgm:pt>
    <dgm:pt modelId="{099ABE2E-717D-454C-B007-0E041AE7DB70}" type="pres">
      <dgm:prSet presAssocID="{73683FA8-E705-43BC-89FD-26E7761C4B4C}" presName="text2" presStyleLbl="fgAcc2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A07219-33BA-41E4-9BAC-0269211834E2}" type="pres">
      <dgm:prSet presAssocID="{73683FA8-E705-43BC-89FD-26E7761C4B4C}" presName="hierChild3" presStyleCnt="0"/>
      <dgm:spPr/>
      <dgm:t>
        <a:bodyPr/>
        <a:lstStyle/>
        <a:p>
          <a:endParaRPr lang="en-US"/>
        </a:p>
      </dgm:t>
    </dgm:pt>
    <dgm:pt modelId="{7261EF87-2C4F-4911-A213-B28EF0E20990}" type="pres">
      <dgm:prSet presAssocID="{45CB77D7-F857-481D-825D-C81596D97C33}" presName="Name10" presStyleLbl="parChTrans1D2" presStyleIdx="4" presStyleCnt="8"/>
      <dgm:spPr/>
      <dgm:t>
        <a:bodyPr/>
        <a:lstStyle/>
        <a:p>
          <a:endParaRPr lang="en-US"/>
        </a:p>
      </dgm:t>
    </dgm:pt>
    <dgm:pt modelId="{4F3369F3-2DD7-44C9-9A80-80F71EA09D34}" type="pres">
      <dgm:prSet presAssocID="{1E32F205-CF5A-4E29-8147-0D6085FED1A0}" presName="hierRoot2" presStyleCnt="0"/>
      <dgm:spPr/>
      <dgm:t>
        <a:bodyPr/>
        <a:lstStyle/>
        <a:p>
          <a:endParaRPr lang="en-US"/>
        </a:p>
      </dgm:t>
    </dgm:pt>
    <dgm:pt modelId="{46DD640C-30F1-40FF-A5DB-07A177522860}" type="pres">
      <dgm:prSet presAssocID="{1E32F205-CF5A-4E29-8147-0D6085FED1A0}" presName="composite2" presStyleCnt="0"/>
      <dgm:spPr/>
      <dgm:t>
        <a:bodyPr/>
        <a:lstStyle/>
        <a:p>
          <a:endParaRPr lang="en-US"/>
        </a:p>
      </dgm:t>
    </dgm:pt>
    <dgm:pt modelId="{47D1C6DE-BDA3-4651-B5F3-473C04BF0EAE}" type="pres">
      <dgm:prSet presAssocID="{1E32F205-CF5A-4E29-8147-0D6085FED1A0}" presName="background2" presStyleLbl="node2" presStyleIdx="4" presStyleCnt="8"/>
      <dgm:spPr/>
      <dgm:t>
        <a:bodyPr/>
        <a:lstStyle/>
        <a:p>
          <a:endParaRPr lang="en-US"/>
        </a:p>
      </dgm:t>
    </dgm:pt>
    <dgm:pt modelId="{6EB14E4E-5762-4703-97B9-F2EA38B08826}" type="pres">
      <dgm:prSet presAssocID="{1E32F205-CF5A-4E29-8147-0D6085FED1A0}" presName="text2" presStyleLbl="fgAcc2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8CB8E6-8742-4A56-A3F5-4BBDD01B5D22}" type="pres">
      <dgm:prSet presAssocID="{1E32F205-CF5A-4E29-8147-0D6085FED1A0}" presName="hierChild3" presStyleCnt="0"/>
      <dgm:spPr/>
      <dgm:t>
        <a:bodyPr/>
        <a:lstStyle/>
        <a:p>
          <a:endParaRPr lang="en-US"/>
        </a:p>
      </dgm:t>
    </dgm:pt>
    <dgm:pt modelId="{231A5005-DA24-42CB-9E07-F6A21BE0E268}" type="pres">
      <dgm:prSet presAssocID="{B71D6EA0-33BD-4F96-933D-60BAD607D341}" presName="Name10" presStyleLbl="parChTrans1D2" presStyleIdx="5" presStyleCnt="8"/>
      <dgm:spPr/>
      <dgm:t>
        <a:bodyPr/>
        <a:lstStyle/>
        <a:p>
          <a:endParaRPr lang="en-US"/>
        </a:p>
      </dgm:t>
    </dgm:pt>
    <dgm:pt modelId="{A358AD95-8A95-46FA-9DF1-0D67E88F0027}" type="pres">
      <dgm:prSet presAssocID="{A97E7DE9-06B5-46D2-9166-35CDBC513CAF}" presName="hierRoot2" presStyleCnt="0"/>
      <dgm:spPr/>
      <dgm:t>
        <a:bodyPr/>
        <a:lstStyle/>
        <a:p>
          <a:endParaRPr lang="en-US"/>
        </a:p>
      </dgm:t>
    </dgm:pt>
    <dgm:pt modelId="{1AE8DED4-40EC-4F10-8818-B5A88E188D2B}" type="pres">
      <dgm:prSet presAssocID="{A97E7DE9-06B5-46D2-9166-35CDBC513CAF}" presName="composite2" presStyleCnt="0"/>
      <dgm:spPr/>
      <dgm:t>
        <a:bodyPr/>
        <a:lstStyle/>
        <a:p>
          <a:endParaRPr lang="en-US"/>
        </a:p>
      </dgm:t>
    </dgm:pt>
    <dgm:pt modelId="{4B725576-E729-4E74-A3F0-C22E0F7BEDA6}" type="pres">
      <dgm:prSet presAssocID="{A97E7DE9-06B5-46D2-9166-35CDBC513CAF}" presName="background2" presStyleLbl="node2" presStyleIdx="5" presStyleCnt="8"/>
      <dgm:spPr/>
      <dgm:t>
        <a:bodyPr/>
        <a:lstStyle/>
        <a:p>
          <a:endParaRPr lang="en-US"/>
        </a:p>
      </dgm:t>
    </dgm:pt>
    <dgm:pt modelId="{1277B616-7000-4840-8798-FB5B7AAFBEBD}" type="pres">
      <dgm:prSet presAssocID="{A97E7DE9-06B5-46D2-9166-35CDBC513CAF}" presName="text2" presStyleLbl="fgAcc2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2B8D14-1C3B-4094-8A00-418F772D65B8}" type="pres">
      <dgm:prSet presAssocID="{A97E7DE9-06B5-46D2-9166-35CDBC513CAF}" presName="hierChild3" presStyleCnt="0"/>
      <dgm:spPr/>
      <dgm:t>
        <a:bodyPr/>
        <a:lstStyle/>
        <a:p>
          <a:endParaRPr lang="en-US"/>
        </a:p>
      </dgm:t>
    </dgm:pt>
    <dgm:pt modelId="{8FB8AC72-A17F-47BA-93E1-014974819F43}" type="pres">
      <dgm:prSet presAssocID="{E4F85FD2-A110-4352-A7D4-C63BC63A4EB4}" presName="Name10" presStyleLbl="parChTrans1D2" presStyleIdx="6" presStyleCnt="8"/>
      <dgm:spPr/>
      <dgm:t>
        <a:bodyPr/>
        <a:lstStyle/>
        <a:p>
          <a:endParaRPr lang="en-US"/>
        </a:p>
      </dgm:t>
    </dgm:pt>
    <dgm:pt modelId="{0A5CA453-A66F-4454-BF4E-75846CC39C2E}" type="pres">
      <dgm:prSet presAssocID="{51EB59FB-0A9A-4F7E-A26D-27DB89A36EED}" presName="hierRoot2" presStyleCnt="0"/>
      <dgm:spPr/>
      <dgm:t>
        <a:bodyPr/>
        <a:lstStyle/>
        <a:p>
          <a:endParaRPr lang="en-US"/>
        </a:p>
      </dgm:t>
    </dgm:pt>
    <dgm:pt modelId="{3F1A96A8-12F8-4715-AC66-45C9DFA3977B}" type="pres">
      <dgm:prSet presAssocID="{51EB59FB-0A9A-4F7E-A26D-27DB89A36EED}" presName="composite2" presStyleCnt="0"/>
      <dgm:spPr/>
      <dgm:t>
        <a:bodyPr/>
        <a:lstStyle/>
        <a:p>
          <a:endParaRPr lang="en-US"/>
        </a:p>
      </dgm:t>
    </dgm:pt>
    <dgm:pt modelId="{8C4BC7DE-C947-49B4-BBFB-59ED42878E2F}" type="pres">
      <dgm:prSet presAssocID="{51EB59FB-0A9A-4F7E-A26D-27DB89A36EED}" presName="background2" presStyleLbl="node2" presStyleIdx="6" presStyleCnt="8"/>
      <dgm:spPr/>
      <dgm:t>
        <a:bodyPr/>
        <a:lstStyle/>
        <a:p>
          <a:endParaRPr lang="en-US"/>
        </a:p>
      </dgm:t>
    </dgm:pt>
    <dgm:pt modelId="{1D420B0F-F113-46D0-B461-2C5058803A37}" type="pres">
      <dgm:prSet presAssocID="{51EB59FB-0A9A-4F7E-A26D-27DB89A36EED}" presName="text2" presStyleLbl="fgAcc2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E72684-978C-4DAD-8FF2-A90E6A6789A3}" type="pres">
      <dgm:prSet presAssocID="{51EB59FB-0A9A-4F7E-A26D-27DB89A36EED}" presName="hierChild3" presStyleCnt="0"/>
      <dgm:spPr/>
      <dgm:t>
        <a:bodyPr/>
        <a:lstStyle/>
        <a:p>
          <a:endParaRPr lang="en-US"/>
        </a:p>
      </dgm:t>
    </dgm:pt>
    <dgm:pt modelId="{3B65A3C8-3850-4C7E-83D6-F3C4BC81DF10}" type="pres">
      <dgm:prSet presAssocID="{4A46F761-6DF1-43B4-AEFE-DD1AD0C2D167}" presName="Name10" presStyleLbl="parChTrans1D2" presStyleIdx="7" presStyleCnt="8"/>
      <dgm:spPr/>
      <dgm:t>
        <a:bodyPr/>
        <a:lstStyle/>
        <a:p>
          <a:endParaRPr lang="en-US"/>
        </a:p>
      </dgm:t>
    </dgm:pt>
    <dgm:pt modelId="{536F8AF2-6939-40D1-8F4C-81B450FB6B24}" type="pres">
      <dgm:prSet presAssocID="{E56788D6-2368-496D-AFBF-A6C1DC05D2DD}" presName="hierRoot2" presStyleCnt="0"/>
      <dgm:spPr/>
      <dgm:t>
        <a:bodyPr/>
        <a:lstStyle/>
        <a:p>
          <a:endParaRPr lang="en-US"/>
        </a:p>
      </dgm:t>
    </dgm:pt>
    <dgm:pt modelId="{50473F71-E694-4286-8F1B-6148079FDCD3}" type="pres">
      <dgm:prSet presAssocID="{E56788D6-2368-496D-AFBF-A6C1DC05D2DD}" presName="composite2" presStyleCnt="0"/>
      <dgm:spPr/>
      <dgm:t>
        <a:bodyPr/>
        <a:lstStyle/>
        <a:p>
          <a:endParaRPr lang="en-US"/>
        </a:p>
      </dgm:t>
    </dgm:pt>
    <dgm:pt modelId="{4C2795EA-EDB0-4A1C-8853-8AB1B5762DD6}" type="pres">
      <dgm:prSet presAssocID="{E56788D6-2368-496D-AFBF-A6C1DC05D2DD}" presName="background2" presStyleLbl="node2" presStyleIdx="7" presStyleCnt="8"/>
      <dgm:spPr/>
      <dgm:t>
        <a:bodyPr/>
        <a:lstStyle/>
        <a:p>
          <a:endParaRPr lang="en-US"/>
        </a:p>
      </dgm:t>
    </dgm:pt>
    <dgm:pt modelId="{44CCE596-A565-4741-8FCF-0DA05E2DA2AE}" type="pres">
      <dgm:prSet presAssocID="{E56788D6-2368-496D-AFBF-A6C1DC05D2DD}" presName="text2" presStyleLbl="fgAcc2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BAC67B-D5BA-4AB6-A8DA-F6933028AB60}" type="pres">
      <dgm:prSet presAssocID="{E56788D6-2368-496D-AFBF-A6C1DC05D2DD}" presName="hierChild3" presStyleCnt="0"/>
      <dgm:spPr/>
      <dgm:t>
        <a:bodyPr/>
        <a:lstStyle/>
        <a:p>
          <a:endParaRPr lang="en-US"/>
        </a:p>
      </dgm:t>
    </dgm:pt>
  </dgm:ptLst>
  <dgm:cxnLst>
    <dgm:cxn modelId="{359F448A-F282-4EB2-B62E-6787E7073C6E}" srcId="{6BB53E82-0AA1-413E-8979-ABB73989A779}" destId="{E56788D6-2368-496D-AFBF-A6C1DC05D2DD}" srcOrd="7" destOrd="0" parTransId="{4A46F761-6DF1-43B4-AEFE-DD1AD0C2D167}" sibTransId="{3F083085-2C98-4B97-A97E-299F491B36EB}"/>
    <dgm:cxn modelId="{8C909ADD-41C1-4C2F-9A7E-27BB454E4E18}" type="presOf" srcId="{45CB77D7-F857-481D-825D-C81596D97C33}" destId="{7261EF87-2C4F-4911-A213-B28EF0E20990}" srcOrd="0" destOrd="0" presId="urn:microsoft.com/office/officeart/2005/8/layout/hierarchy1"/>
    <dgm:cxn modelId="{B9609774-2D97-4C2A-A558-5C359A0C24A3}" type="presOf" srcId="{6074953B-16BF-4046-BEB9-CDD47C8772AE}" destId="{4F441A22-C3CF-4738-BFFF-49025095362C}" srcOrd="0" destOrd="0" presId="urn:microsoft.com/office/officeart/2005/8/layout/hierarchy1"/>
    <dgm:cxn modelId="{D185C2FE-4FAA-45C2-B44E-20D5BCBE099D}" srcId="{6FF1D358-7CB1-4D01-BEDF-D72264DE4B13}" destId="{6BB53E82-0AA1-413E-8979-ABB73989A779}" srcOrd="1" destOrd="0" parTransId="{1F250B56-2D5D-4F3E-8D59-22548C675DF1}" sibTransId="{2E6AF4A1-7927-4807-B536-478D57C5FEB5}"/>
    <dgm:cxn modelId="{DD7FD923-2567-43A0-9C0D-BAF34B731675}" type="presOf" srcId="{1E32F205-CF5A-4E29-8147-0D6085FED1A0}" destId="{6EB14E4E-5762-4703-97B9-F2EA38B08826}" srcOrd="0" destOrd="0" presId="urn:microsoft.com/office/officeart/2005/8/layout/hierarchy1"/>
    <dgm:cxn modelId="{5063EAF0-54A3-40BB-B38F-0D43256351B1}" type="presOf" srcId="{6FF1D358-7CB1-4D01-BEDF-D72264DE4B13}" destId="{1D94E43B-C762-4E90-8E6D-11A7C5DC1A17}" srcOrd="0" destOrd="0" presId="urn:microsoft.com/office/officeart/2005/8/layout/hierarchy1"/>
    <dgm:cxn modelId="{ADD97617-3FFE-4A34-9ADE-8C75DAC34B43}" srcId="{6BB53E82-0AA1-413E-8979-ABB73989A779}" destId="{A97E7DE9-06B5-46D2-9166-35CDBC513CAF}" srcOrd="5" destOrd="0" parTransId="{B71D6EA0-33BD-4F96-933D-60BAD607D341}" sibTransId="{3F01AD0B-F3E7-4FCB-8D40-3BD745E53FE1}"/>
    <dgm:cxn modelId="{C82EB2B7-BE2A-4590-95AA-AE393F1701E4}" type="presOf" srcId="{4C6F1F90-B85A-44E2-836B-17090B8FC8C4}" destId="{430932F1-8E13-4739-96C0-6AC0D4DE7938}" srcOrd="0" destOrd="0" presId="urn:microsoft.com/office/officeart/2005/8/layout/hierarchy1"/>
    <dgm:cxn modelId="{DDDBF0B4-271C-4019-A7E9-D10178BA8874}" type="presOf" srcId="{A97E7DE9-06B5-46D2-9166-35CDBC513CAF}" destId="{1277B616-7000-4840-8798-FB5B7AAFBEBD}" srcOrd="0" destOrd="0" presId="urn:microsoft.com/office/officeart/2005/8/layout/hierarchy1"/>
    <dgm:cxn modelId="{FFCFBDA6-3766-4F0E-8048-068BC24E06F6}" srcId="{6BB53E82-0AA1-413E-8979-ABB73989A779}" destId="{1E32F205-CF5A-4E29-8147-0D6085FED1A0}" srcOrd="4" destOrd="0" parTransId="{45CB77D7-F857-481D-825D-C81596D97C33}" sibTransId="{496100B4-8042-456C-B224-578A44A0A5D0}"/>
    <dgm:cxn modelId="{1E5A4574-B3EC-411C-9B77-D51789A6285F}" srcId="{6FF1D358-7CB1-4D01-BEDF-D72264DE4B13}" destId="{DE85BDD4-1DFE-4D34-B568-33ACB373F8BF}" srcOrd="0" destOrd="0" parTransId="{C516C400-7349-4E1D-AC02-D7BE3A7B13E1}" sibTransId="{E3D90D5E-BB6C-4782-9F9A-0717A53C0224}"/>
    <dgm:cxn modelId="{3CD01DE3-9E8E-4A6B-88CA-FF69A38AC483}" type="presOf" srcId="{3BAF36E5-F7E3-4093-BC42-7A1220956C17}" destId="{05060BE4-ADCE-433C-ACD7-64A3D7F7602A}" srcOrd="0" destOrd="0" presId="urn:microsoft.com/office/officeart/2005/8/layout/hierarchy1"/>
    <dgm:cxn modelId="{12FF63E6-D04E-4A74-8766-776554AD7A7E}" srcId="{6BB53E82-0AA1-413E-8979-ABB73989A779}" destId="{6074953B-16BF-4046-BEB9-CDD47C8772AE}" srcOrd="0" destOrd="0" parTransId="{3BAF36E5-F7E3-4093-BC42-7A1220956C17}" sibTransId="{2F457928-2EE8-4532-9DE8-6E04802DF05C}"/>
    <dgm:cxn modelId="{20980D21-C10B-4EC8-B2DA-0AA0ABC80B47}" type="presOf" srcId="{B71D6EA0-33BD-4F96-933D-60BAD607D341}" destId="{231A5005-DA24-42CB-9E07-F6A21BE0E268}" srcOrd="0" destOrd="0" presId="urn:microsoft.com/office/officeart/2005/8/layout/hierarchy1"/>
    <dgm:cxn modelId="{5F4C466C-A7FF-41D0-A08C-E6EF1DF07401}" srcId="{6BB53E82-0AA1-413E-8979-ABB73989A779}" destId="{4C6F1F90-B85A-44E2-836B-17090B8FC8C4}" srcOrd="1" destOrd="0" parTransId="{80E11F13-74EB-452F-BBE7-4D611228CB7D}" sibTransId="{4CA0C04F-FA67-4B37-8CCA-37BA5080FE09}"/>
    <dgm:cxn modelId="{6E61FDC4-5475-4DD0-A975-2A4DB3738231}" type="presOf" srcId="{447CAF38-F346-4219-B531-8A5555F060BB}" destId="{06807749-81CB-4FBC-8F73-6B6263837063}" srcOrd="0" destOrd="0" presId="urn:microsoft.com/office/officeart/2005/8/layout/hierarchy1"/>
    <dgm:cxn modelId="{BAFAFB6D-A870-43EB-A928-A6B2B457CC3E}" type="presOf" srcId="{E56788D6-2368-496D-AFBF-A6C1DC05D2DD}" destId="{44CCE596-A565-4741-8FCF-0DA05E2DA2AE}" srcOrd="0" destOrd="0" presId="urn:microsoft.com/office/officeart/2005/8/layout/hierarchy1"/>
    <dgm:cxn modelId="{833863AF-62FA-4725-B282-D938216F0C85}" srcId="{6BB53E82-0AA1-413E-8979-ABB73989A779}" destId="{51EB59FB-0A9A-4F7E-A26D-27DB89A36EED}" srcOrd="6" destOrd="0" parTransId="{E4F85FD2-A110-4352-A7D4-C63BC63A4EB4}" sibTransId="{3C646493-FCF8-4ED1-9742-FC5A23FAA128}"/>
    <dgm:cxn modelId="{58F58C2B-DD75-450B-AD4D-61DA71441F65}" type="presOf" srcId="{DE85BDD4-1DFE-4D34-B568-33ACB373F8BF}" destId="{02610E1C-058F-4422-817D-4D7E5E2F4946}" srcOrd="0" destOrd="0" presId="urn:microsoft.com/office/officeart/2005/8/layout/hierarchy1"/>
    <dgm:cxn modelId="{6D1D7E85-3338-420B-983B-A994BFD6AB75}" type="presOf" srcId="{51EB59FB-0A9A-4F7E-A26D-27DB89A36EED}" destId="{1D420B0F-F113-46D0-B461-2C5058803A37}" srcOrd="0" destOrd="0" presId="urn:microsoft.com/office/officeart/2005/8/layout/hierarchy1"/>
    <dgm:cxn modelId="{0C009F91-B6B6-4E75-B07F-61805828FCEF}" type="presOf" srcId="{E8E55468-2DE9-41CF-906E-992135AFDAAA}" destId="{44D69EA2-CBEA-405A-975C-7CFB0FE37C66}" srcOrd="0" destOrd="0" presId="urn:microsoft.com/office/officeart/2005/8/layout/hierarchy1"/>
    <dgm:cxn modelId="{19605C48-204C-45B7-847A-E138929C5282}" type="presOf" srcId="{4A46F761-6DF1-43B4-AEFE-DD1AD0C2D167}" destId="{3B65A3C8-3850-4C7E-83D6-F3C4BC81DF10}" srcOrd="0" destOrd="0" presId="urn:microsoft.com/office/officeart/2005/8/layout/hierarchy1"/>
    <dgm:cxn modelId="{655F7C29-79A1-4090-92E0-94E6D5505420}" type="presOf" srcId="{B261FFCF-B79F-4A76-A22C-ACCC1C932835}" destId="{A7090F91-340F-4678-993D-7D21DB17E9C1}" srcOrd="0" destOrd="0" presId="urn:microsoft.com/office/officeart/2005/8/layout/hierarchy1"/>
    <dgm:cxn modelId="{5F520275-52D9-41C2-B2E9-C86289689EFF}" srcId="{6BB53E82-0AA1-413E-8979-ABB73989A779}" destId="{73683FA8-E705-43BC-89FD-26E7761C4B4C}" srcOrd="3" destOrd="0" parTransId="{B261FFCF-B79F-4A76-A22C-ACCC1C932835}" sibTransId="{5D93087E-4A9E-4941-8530-605A7E74C1D0}"/>
    <dgm:cxn modelId="{52BEA8C2-5256-4380-8B20-0EBF1857A0FF}" type="presOf" srcId="{73683FA8-E705-43BC-89FD-26E7761C4B4C}" destId="{099ABE2E-717D-454C-B007-0E041AE7DB70}" srcOrd="0" destOrd="0" presId="urn:microsoft.com/office/officeart/2005/8/layout/hierarchy1"/>
    <dgm:cxn modelId="{116C77AF-A32F-4BBB-B414-65F9994192A3}" type="presOf" srcId="{80E11F13-74EB-452F-BBE7-4D611228CB7D}" destId="{E38EF910-DF2F-46C1-A3D5-AABA7DC879B5}" srcOrd="0" destOrd="0" presId="urn:microsoft.com/office/officeart/2005/8/layout/hierarchy1"/>
    <dgm:cxn modelId="{5AC0AEF5-7FD8-48DF-BC39-F79F94AE4164}" type="presOf" srcId="{6BB53E82-0AA1-413E-8979-ABB73989A779}" destId="{277165B6-7E50-4875-B4BF-644D97E0DA71}" srcOrd="0" destOrd="0" presId="urn:microsoft.com/office/officeart/2005/8/layout/hierarchy1"/>
    <dgm:cxn modelId="{86FD9D85-ECC8-4BF8-9A81-F311093FE914}" srcId="{6BB53E82-0AA1-413E-8979-ABB73989A779}" destId="{E8E55468-2DE9-41CF-906E-992135AFDAAA}" srcOrd="2" destOrd="0" parTransId="{447CAF38-F346-4219-B531-8A5555F060BB}" sibTransId="{6E34A983-22FA-481E-BC33-FFF4DEB4489E}"/>
    <dgm:cxn modelId="{E1ADDDAF-A3D2-4439-B52C-867334693D84}" type="presOf" srcId="{E4F85FD2-A110-4352-A7D4-C63BC63A4EB4}" destId="{8FB8AC72-A17F-47BA-93E1-014974819F43}" srcOrd="0" destOrd="0" presId="urn:microsoft.com/office/officeart/2005/8/layout/hierarchy1"/>
    <dgm:cxn modelId="{CC94BDF1-3D5E-4BA2-BA2B-B067D5A01F85}" type="presParOf" srcId="{1D94E43B-C762-4E90-8E6D-11A7C5DC1A17}" destId="{ABEC69AA-29D2-4302-B656-C7BD5295DD67}" srcOrd="0" destOrd="0" presId="urn:microsoft.com/office/officeart/2005/8/layout/hierarchy1"/>
    <dgm:cxn modelId="{B5E3A642-2910-4A0B-A8AD-AFAB2D780D4F}" type="presParOf" srcId="{ABEC69AA-29D2-4302-B656-C7BD5295DD67}" destId="{80D474D3-DB6F-4150-99C5-625B27BB38CE}" srcOrd="0" destOrd="0" presId="urn:microsoft.com/office/officeart/2005/8/layout/hierarchy1"/>
    <dgm:cxn modelId="{40A25A78-D857-401C-8BAC-4A2E70E2C664}" type="presParOf" srcId="{80D474D3-DB6F-4150-99C5-625B27BB38CE}" destId="{9CA19269-017F-47C9-9E7F-F3A5127151DE}" srcOrd="0" destOrd="0" presId="urn:microsoft.com/office/officeart/2005/8/layout/hierarchy1"/>
    <dgm:cxn modelId="{E66B6C14-9446-4A1E-B980-0D978D381862}" type="presParOf" srcId="{80D474D3-DB6F-4150-99C5-625B27BB38CE}" destId="{02610E1C-058F-4422-817D-4D7E5E2F4946}" srcOrd="1" destOrd="0" presId="urn:microsoft.com/office/officeart/2005/8/layout/hierarchy1"/>
    <dgm:cxn modelId="{BFE90F81-DEA8-4911-8D9D-C6A6A2CD16F0}" type="presParOf" srcId="{ABEC69AA-29D2-4302-B656-C7BD5295DD67}" destId="{525960EA-C7B8-407C-81CB-FD79CC6F9B99}" srcOrd="1" destOrd="0" presId="urn:microsoft.com/office/officeart/2005/8/layout/hierarchy1"/>
    <dgm:cxn modelId="{D004B1A3-3EAF-44B5-8610-1F8D0C579B5A}" type="presParOf" srcId="{1D94E43B-C762-4E90-8E6D-11A7C5DC1A17}" destId="{4B26CFC0-6058-4CBA-AC84-BC0BDEBA13F7}" srcOrd="1" destOrd="0" presId="urn:microsoft.com/office/officeart/2005/8/layout/hierarchy1"/>
    <dgm:cxn modelId="{2B352A9A-7F58-4B94-9CC9-7ABD7A7663A5}" type="presParOf" srcId="{4B26CFC0-6058-4CBA-AC84-BC0BDEBA13F7}" destId="{98427088-EA6A-4433-86CD-E36E8E9A8CDF}" srcOrd="0" destOrd="0" presId="urn:microsoft.com/office/officeart/2005/8/layout/hierarchy1"/>
    <dgm:cxn modelId="{59779A19-73FB-4E14-96CE-3AFF783C2C23}" type="presParOf" srcId="{98427088-EA6A-4433-86CD-E36E8E9A8CDF}" destId="{E76D8B10-A84E-4365-B4D8-7DA7B21BB881}" srcOrd="0" destOrd="0" presId="urn:microsoft.com/office/officeart/2005/8/layout/hierarchy1"/>
    <dgm:cxn modelId="{F20C7FF1-E590-4B10-B8FD-A6CD58A9EF59}" type="presParOf" srcId="{98427088-EA6A-4433-86CD-E36E8E9A8CDF}" destId="{277165B6-7E50-4875-B4BF-644D97E0DA71}" srcOrd="1" destOrd="0" presId="urn:microsoft.com/office/officeart/2005/8/layout/hierarchy1"/>
    <dgm:cxn modelId="{32DF5284-6993-485F-B5CC-BE7E959028A7}" type="presParOf" srcId="{4B26CFC0-6058-4CBA-AC84-BC0BDEBA13F7}" destId="{8B41A019-DD4A-402B-AD13-1A3E7965DD98}" srcOrd="1" destOrd="0" presId="urn:microsoft.com/office/officeart/2005/8/layout/hierarchy1"/>
    <dgm:cxn modelId="{9ADC7459-4D53-4B1B-A99C-B038674392B6}" type="presParOf" srcId="{8B41A019-DD4A-402B-AD13-1A3E7965DD98}" destId="{05060BE4-ADCE-433C-ACD7-64A3D7F7602A}" srcOrd="0" destOrd="0" presId="urn:microsoft.com/office/officeart/2005/8/layout/hierarchy1"/>
    <dgm:cxn modelId="{ED78C44C-C2A7-4BFC-BFD7-630ECD896C97}" type="presParOf" srcId="{8B41A019-DD4A-402B-AD13-1A3E7965DD98}" destId="{68AAE23C-8824-4A92-82C9-286D1D66E77A}" srcOrd="1" destOrd="0" presId="urn:microsoft.com/office/officeart/2005/8/layout/hierarchy1"/>
    <dgm:cxn modelId="{A6D6024D-2F94-4D03-855F-AC8D00740385}" type="presParOf" srcId="{68AAE23C-8824-4A92-82C9-286D1D66E77A}" destId="{56F34A79-5520-4FB8-99DC-3B0D164FA1F3}" srcOrd="0" destOrd="0" presId="urn:microsoft.com/office/officeart/2005/8/layout/hierarchy1"/>
    <dgm:cxn modelId="{F632F25A-D441-40B7-936C-5FA6402DDA34}" type="presParOf" srcId="{56F34A79-5520-4FB8-99DC-3B0D164FA1F3}" destId="{EB5AEDCB-0ABA-4131-ABE1-AC3253580CD1}" srcOrd="0" destOrd="0" presId="urn:microsoft.com/office/officeart/2005/8/layout/hierarchy1"/>
    <dgm:cxn modelId="{07A03615-5492-4FD1-BBCD-02DEA4F0DE95}" type="presParOf" srcId="{56F34A79-5520-4FB8-99DC-3B0D164FA1F3}" destId="{4F441A22-C3CF-4738-BFFF-49025095362C}" srcOrd="1" destOrd="0" presId="urn:microsoft.com/office/officeart/2005/8/layout/hierarchy1"/>
    <dgm:cxn modelId="{35A86BA1-13E2-463D-9CAA-71DD35495E90}" type="presParOf" srcId="{68AAE23C-8824-4A92-82C9-286D1D66E77A}" destId="{25A4F362-696A-4A38-AE4A-61776441D092}" srcOrd="1" destOrd="0" presId="urn:microsoft.com/office/officeart/2005/8/layout/hierarchy1"/>
    <dgm:cxn modelId="{2E85EF76-7E86-4ED4-866E-62DF485A6B19}" type="presParOf" srcId="{8B41A019-DD4A-402B-AD13-1A3E7965DD98}" destId="{E38EF910-DF2F-46C1-A3D5-AABA7DC879B5}" srcOrd="2" destOrd="0" presId="urn:microsoft.com/office/officeart/2005/8/layout/hierarchy1"/>
    <dgm:cxn modelId="{F01BA676-8AD8-4A05-9920-12073BFDF36C}" type="presParOf" srcId="{8B41A019-DD4A-402B-AD13-1A3E7965DD98}" destId="{549E5B8D-31E8-4677-B9E4-8A87A45D52AF}" srcOrd="3" destOrd="0" presId="urn:microsoft.com/office/officeart/2005/8/layout/hierarchy1"/>
    <dgm:cxn modelId="{EA3FDD35-B47F-42FF-90F3-BDFA4AA7D944}" type="presParOf" srcId="{549E5B8D-31E8-4677-B9E4-8A87A45D52AF}" destId="{7DFD5ABE-F4C8-420C-B873-98D6E797943F}" srcOrd="0" destOrd="0" presId="urn:microsoft.com/office/officeart/2005/8/layout/hierarchy1"/>
    <dgm:cxn modelId="{8BA4DDCB-2617-40BA-8B29-3FBE05F0828D}" type="presParOf" srcId="{7DFD5ABE-F4C8-420C-B873-98D6E797943F}" destId="{C4E6FE17-97C6-4A52-8CFB-2AFFC57FA9BC}" srcOrd="0" destOrd="0" presId="urn:microsoft.com/office/officeart/2005/8/layout/hierarchy1"/>
    <dgm:cxn modelId="{0B766491-B5D9-4703-9B8B-F038B73688E3}" type="presParOf" srcId="{7DFD5ABE-F4C8-420C-B873-98D6E797943F}" destId="{430932F1-8E13-4739-96C0-6AC0D4DE7938}" srcOrd="1" destOrd="0" presId="urn:microsoft.com/office/officeart/2005/8/layout/hierarchy1"/>
    <dgm:cxn modelId="{A4A83750-8E22-4D63-8FD6-5CE4E782D0DC}" type="presParOf" srcId="{549E5B8D-31E8-4677-B9E4-8A87A45D52AF}" destId="{E2A1AEE2-6EE8-4E73-90AA-406AEFD63B85}" srcOrd="1" destOrd="0" presId="urn:microsoft.com/office/officeart/2005/8/layout/hierarchy1"/>
    <dgm:cxn modelId="{750BF81B-A925-458B-A8ED-9A729E3FCA4F}" type="presParOf" srcId="{8B41A019-DD4A-402B-AD13-1A3E7965DD98}" destId="{06807749-81CB-4FBC-8F73-6B6263837063}" srcOrd="4" destOrd="0" presId="urn:microsoft.com/office/officeart/2005/8/layout/hierarchy1"/>
    <dgm:cxn modelId="{8E89C5B9-7B7F-4161-9AEF-4AD4BDCA11FC}" type="presParOf" srcId="{8B41A019-DD4A-402B-AD13-1A3E7965DD98}" destId="{9B5B7406-2F43-450E-960C-830108D60E42}" srcOrd="5" destOrd="0" presId="urn:microsoft.com/office/officeart/2005/8/layout/hierarchy1"/>
    <dgm:cxn modelId="{F1944AC2-C4CE-40E0-B928-C691C3930D3B}" type="presParOf" srcId="{9B5B7406-2F43-450E-960C-830108D60E42}" destId="{695E9695-DED4-4C66-8655-421AC57CC322}" srcOrd="0" destOrd="0" presId="urn:microsoft.com/office/officeart/2005/8/layout/hierarchy1"/>
    <dgm:cxn modelId="{9C55A785-1A90-4FA0-9D49-57D98FB3FCE1}" type="presParOf" srcId="{695E9695-DED4-4C66-8655-421AC57CC322}" destId="{21695503-6679-45C8-BC1A-72841A922DEA}" srcOrd="0" destOrd="0" presId="urn:microsoft.com/office/officeart/2005/8/layout/hierarchy1"/>
    <dgm:cxn modelId="{55256F26-BF81-4A1C-A99B-FC3F96693567}" type="presParOf" srcId="{695E9695-DED4-4C66-8655-421AC57CC322}" destId="{44D69EA2-CBEA-405A-975C-7CFB0FE37C66}" srcOrd="1" destOrd="0" presId="urn:microsoft.com/office/officeart/2005/8/layout/hierarchy1"/>
    <dgm:cxn modelId="{08AB83A0-F936-4B0F-89B2-55FF84F9A7C4}" type="presParOf" srcId="{9B5B7406-2F43-450E-960C-830108D60E42}" destId="{878DD638-E4A6-438A-ACD7-D4BF196ACBEF}" srcOrd="1" destOrd="0" presId="urn:microsoft.com/office/officeart/2005/8/layout/hierarchy1"/>
    <dgm:cxn modelId="{7E508A17-5659-45F4-9C00-68C342DE22E5}" type="presParOf" srcId="{8B41A019-DD4A-402B-AD13-1A3E7965DD98}" destId="{A7090F91-340F-4678-993D-7D21DB17E9C1}" srcOrd="6" destOrd="0" presId="urn:microsoft.com/office/officeart/2005/8/layout/hierarchy1"/>
    <dgm:cxn modelId="{9C03063C-EBEC-444A-94C5-A51A9658057C}" type="presParOf" srcId="{8B41A019-DD4A-402B-AD13-1A3E7965DD98}" destId="{D0303E03-25D7-4105-AA16-72697482A9F7}" srcOrd="7" destOrd="0" presId="urn:microsoft.com/office/officeart/2005/8/layout/hierarchy1"/>
    <dgm:cxn modelId="{00EF64FD-1C69-42BD-9650-587BF365B135}" type="presParOf" srcId="{D0303E03-25D7-4105-AA16-72697482A9F7}" destId="{8E5626DD-65D3-4EED-AFDA-DCB931BB46F5}" srcOrd="0" destOrd="0" presId="urn:microsoft.com/office/officeart/2005/8/layout/hierarchy1"/>
    <dgm:cxn modelId="{171362F8-FBE4-41B2-B7A1-4F8799A22121}" type="presParOf" srcId="{8E5626DD-65D3-4EED-AFDA-DCB931BB46F5}" destId="{EA55F153-1DC5-4256-83F9-8DB4D6337469}" srcOrd="0" destOrd="0" presId="urn:microsoft.com/office/officeart/2005/8/layout/hierarchy1"/>
    <dgm:cxn modelId="{18FFEE73-89C6-4356-A981-1359C655048D}" type="presParOf" srcId="{8E5626DD-65D3-4EED-AFDA-DCB931BB46F5}" destId="{099ABE2E-717D-454C-B007-0E041AE7DB70}" srcOrd="1" destOrd="0" presId="urn:microsoft.com/office/officeart/2005/8/layout/hierarchy1"/>
    <dgm:cxn modelId="{0BBD90E4-B4AD-4C52-909B-0621D879189C}" type="presParOf" srcId="{D0303E03-25D7-4105-AA16-72697482A9F7}" destId="{0FA07219-33BA-41E4-9BAC-0269211834E2}" srcOrd="1" destOrd="0" presId="urn:microsoft.com/office/officeart/2005/8/layout/hierarchy1"/>
    <dgm:cxn modelId="{856B6143-CEF2-49F7-9E40-46E0FF16365F}" type="presParOf" srcId="{8B41A019-DD4A-402B-AD13-1A3E7965DD98}" destId="{7261EF87-2C4F-4911-A213-B28EF0E20990}" srcOrd="8" destOrd="0" presId="urn:microsoft.com/office/officeart/2005/8/layout/hierarchy1"/>
    <dgm:cxn modelId="{325B0BB9-8364-475D-998F-B5CCB4C38138}" type="presParOf" srcId="{8B41A019-DD4A-402B-AD13-1A3E7965DD98}" destId="{4F3369F3-2DD7-44C9-9A80-80F71EA09D34}" srcOrd="9" destOrd="0" presId="urn:microsoft.com/office/officeart/2005/8/layout/hierarchy1"/>
    <dgm:cxn modelId="{A37213D1-2D1C-440D-A7BD-12B8259E3210}" type="presParOf" srcId="{4F3369F3-2DD7-44C9-9A80-80F71EA09D34}" destId="{46DD640C-30F1-40FF-A5DB-07A177522860}" srcOrd="0" destOrd="0" presId="urn:microsoft.com/office/officeart/2005/8/layout/hierarchy1"/>
    <dgm:cxn modelId="{8E2658FA-ADC7-4E30-A340-1FBA41686F34}" type="presParOf" srcId="{46DD640C-30F1-40FF-A5DB-07A177522860}" destId="{47D1C6DE-BDA3-4651-B5F3-473C04BF0EAE}" srcOrd="0" destOrd="0" presId="urn:microsoft.com/office/officeart/2005/8/layout/hierarchy1"/>
    <dgm:cxn modelId="{00F4BC32-CED9-4B27-9789-A4238E9A40B3}" type="presParOf" srcId="{46DD640C-30F1-40FF-A5DB-07A177522860}" destId="{6EB14E4E-5762-4703-97B9-F2EA38B08826}" srcOrd="1" destOrd="0" presId="urn:microsoft.com/office/officeart/2005/8/layout/hierarchy1"/>
    <dgm:cxn modelId="{8E597E4A-B482-4C97-AA3F-7B4E0AB76795}" type="presParOf" srcId="{4F3369F3-2DD7-44C9-9A80-80F71EA09D34}" destId="{598CB8E6-8742-4A56-A3F5-4BBDD01B5D22}" srcOrd="1" destOrd="0" presId="urn:microsoft.com/office/officeart/2005/8/layout/hierarchy1"/>
    <dgm:cxn modelId="{B0000E5A-4442-4D66-8E50-1142F6F26690}" type="presParOf" srcId="{8B41A019-DD4A-402B-AD13-1A3E7965DD98}" destId="{231A5005-DA24-42CB-9E07-F6A21BE0E268}" srcOrd="10" destOrd="0" presId="urn:microsoft.com/office/officeart/2005/8/layout/hierarchy1"/>
    <dgm:cxn modelId="{B6024ED9-12DC-44FD-A9B6-5913CB277161}" type="presParOf" srcId="{8B41A019-DD4A-402B-AD13-1A3E7965DD98}" destId="{A358AD95-8A95-46FA-9DF1-0D67E88F0027}" srcOrd="11" destOrd="0" presId="urn:microsoft.com/office/officeart/2005/8/layout/hierarchy1"/>
    <dgm:cxn modelId="{0D525C0A-3E68-40C6-BE41-CF55A2ED1F6C}" type="presParOf" srcId="{A358AD95-8A95-46FA-9DF1-0D67E88F0027}" destId="{1AE8DED4-40EC-4F10-8818-B5A88E188D2B}" srcOrd="0" destOrd="0" presId="urn:microsoft.com/office/officeart/2005/8/layout/hierarchy1"/>
    <dgm:cxn modelId="{729EC5B9-D8BC-40A5-8153-B836CFD30DF9}" type="presParOf" srcId="{1AE8DED4-40EC-4F10-8818-B5A88E188D2B}" destId="{4B725576-E729-4E74-A3F0-C22E0F7BEDA6}" srcOrd="0" destOrd="0" presId="urn:microsoft.com/office/officeart/2005/8/layout/hierarchy1"/>
    <dgm:cxn modelId="{22C5B32D-D1E9-45FF-B7A6-401B0DFA57E1}" type="presParOf" srcId="{1AE8DED4-40EC-4F10-8818-B5A88E188D2B}" destId="{1277B616-7000-4840-8798-FB5B7AAFBEBD}" srcOrd="1" destOrd="0" presId="urn:microsoft.com/office/officeart/2005/8/layout/hierarchy1"/>
    <dgm:cxn modelId="{D4C2E056-7018-4547-8BA4-8E8DD11B5C95}" type="presParOf" srcId="{A358AD95-8A95-46FA-9DF1-0D67E88F0027}" destId="{902B8D14-1C3B-4094-8A00-418F772D65B8}" srcOrd="1" destOrd="0" presId="urn:microsoft.com/office/officeart/2005/8/layout/hierarchy1"/>
    <dgm:cxn modelId="{3DB56542-87A6-4155-A512-401C7852719E}" type="presParOf" srcId="{8B41A019-DD4A-402B-AD13-1A3E7965DD98}" destId="{8FB8AC72-A17F-47BA-93E1-014974819F43}" srcOrd="12" destOrd="0" presId="urn:microsoft.com/office/officeart/2005/8/layout/hierarchy1"/>
    <dgm:cxn modelId="{92E98F7E-E461-492E-A4B5-698FCE2E4BD5}" type="presParOf" srcId="{8B41A019-DD4A-402B-AD13-1A3E7965DD98}" destId="{0A5CA453-A66F-4454-BF4E-75846CC39C2E}" srcOrd="13" destOrd="0" presId="urn:microsoft.com/office/officeart/2005/8/layout/hierarchy1"/>
    <dgm:cxn modelId="{A96647AF-AB29-4C76-8524-51EBE584EF0A}" type="presParOf" srcId="{0A5CA453-A66F-4454-BF4E-75846CC39C2E}" destId="{3F1A96A8-12F8-4715-AC66-45C9DFA3977B}" srcOrd="0" destOrd="0" presId="urn:microsoft.com/office/officeart/2005/8/layout/hierarchy1"/>
    <dgm:cxn modelId="{9E28F8A6-FEC6-4E84-8539-4F628DDC76F7}" type="presParOf" srcId="{3F1A96A8-12F8-4715-AC66-45C9DFA3977B}" destId="{8C4BC7DE-C947-49B4-BBFB-59ED42878E2F}" srcOrd="0" destOrd="0" presId="urn:microsoft.com/office/officeart/2005/8/layout/hierarchy1"/>
    <dgm:cxn modelId="{2256BD4F-5693-43EE-928E-D4568AE33213}" type="presParOf" srcId="{3F1A96A8-12F8-4715-AC66-45C9DFA3977B}" destId="{1D420B0F-F113-46D0-B461-2C5058803A37}" srcOrd="1" destOrd="0" presId="urn:microsoft.com/office/officeart/2005/8/layout/hierarchy1"/>
    <dgm:cxn modelId="{D433B4C2-7677-4D79-9A50-F7643B6AAFB0}" type="presParOf" srcId="{0A5CA453-A66F-4454-BF4E-75846CC39C2E}" destId="{5FE72684-978C-4DAD-8FF2-A90E6A6789A3}" srcOrd="1" destOrd="0" presId="urn:microsoft.com/office/officeart/2005/8/layout/hierarchy1"/>
    <dgm:cxn modelId="{F7DF337B-EA5C-4CE6-B3FC-6A7C17A7510C}" type="presParOf" srcId="{8B41A019-DD4A-402B-AD13-1A3E7965DD98}" destId="{3B65A3C8-3850-4C7E-83D6-F3C4BC81DF10}" srcOrd="14" destOrd="0" presId="urn:microsoft.com/office/officeart/2005/8/layout/hierarchy1"/>
    <dgm:cxn modelId="{B987770E-2553-497A-B59D-D4ADE783F06F}" type="presParOf" srcId="{8B41A019-DD4A-402B-AD13-1A3E7965DD98}" destId="{536F8AF2-6939-40D1-8F4C-81B450FB6B24}" srcOrd="15" destOrd="0" presId="urn:microsoft.com/office/officeart/2005/8/layout/hierarchy1"/>
    <dgm:cxn modelId="{C722F9E7-ED21-4A7B-AE66-F0E068519717}" type="presParOf" srcId="{536F8AF2-6939-40D1-8F4C-81B450FB6B24}" destId="{50473F71-E694-4286-8F1B-6148079FDCD3}" srcOrd="0" destOrd="0" presId="urn:microsoft.com/office/officeart/2005/8/layout/hierarchy1"/>
    <dgm:cxn modelId="{4D71E0F5-554A-4232-BF14-4A95DEC1A344}" type="presParOf" srcId="{50473F71-E694-4286-8F1B-6148079FDCD3}" destId="{4C2795EA-EDB0-4A1C-8853-8AB1B5762DD6}" srcOrd="0" destOrd="0" presId="urn:microsoft.com/office/officeart/2005/8/layout/hierarchy1"/>
    <dgm:cxn modelId="{41DC90DC-4BB6-4A5D-B720-50CB7B7D1C6A}" type="presParOf" srcId="{50473F71-E694-4286-8F1B-6148079FDCD3}" destId="{44CCE596-A565-4741-8FCF-0DA05E2DA2AE}" srcOrd="1" destOrd="0" presId="urn:microsoft.com/office/officeart/2005/8/layout/hierarchy1"/>
    <dgm:cxn modelId="{3AFDBAD2-2FEB-4CA5-94D8-66C942999819}" type="presParOf" srcId="{536F8AF2-6939-40D1-8F4C-81B450FB6B24}" destId="{10BAC67B-D5BA-4AB6-A8DA-F6933028AB6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177FA0-B332-4D46-85DF-D6DA5C7864EB}" type="doc">
      <dgm:prSet loTypeId="urn:microsoft.com/office/officeart/2005/8/layout/list1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D72C255-FBBA-45CD-AAD2-D1262FDC8F6E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e-NP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Kalimati" panose="00000400000000000000" pitchFamily="2"/>
            </a:rPr>
            <a:t>Phase I :</a:t>
          </a:r>
          <a:r>
            <a:rPr lang="en-US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Kalimati" panose="00000400000000000000" pitchFamily="2"/>
            </a:rPr>
            <a:t> </a:t>
          </a:r>
          <a:r>
            <a:rPr lang="ne-NP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Kalimati" panose="00000400000000000000" pitchFamily="2"/>
            </a:rPr>
            <a:t>GPS </a:t>
          </a:r>
          <a:r>
            <a:rPr lang="en-US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Kalimati" panose="00000400000000000000" pitchFamily="2"/>
            </a:rPr>
            <a:t>Observation on PBMs</a:t>
          </a:r>
          <a:endParaRPr lang="en-US" sz="2400" b="1" dirty="0">
            <a:solidFill>
              <a:srgbClr val="00B0F0"/>
            </a:solidFill>
            <a:latin typeface="Times New Roman" panose="02020603050405020304" pitchFamily="18" charset="0"/>
            <a:cs typeface="Kalimati" panose="00000400000000000000" pitchFamily="2"/>
          </a:endParaRPr>
        </a:p>
      </dgm:t>
    </dgm:pt>
    <dgm:pt modelId="{5F22F930-0841-4B83-B7AA-9FF1559FB5A8}" type="parTrans" cxnId="{F06C3D27-B792-480A-9653-E70D2C9A843B}">
      <dgm:prSet/>
      <dgm:spPr/>
      <dgm:t>
        <a:bodyPr/>
        <a:lstStyle/>
        <a:p>
          <a:endParaRPr lang="en-US"/>
        </a:p>
      </dgm:t>
    </dgm:pt>
    <dgm:pt modelId="{B358F9F7-A055-4716-957D-B4A7A77AF3D5}" type="sibTrans" cxnId="{F06C3D27-B792-480A-9653-E70D2C9A843B}">
      <dgm:prSet/>
      <dgm:spPr/>
      <dgm:t>
        <a:bodyPr/>
        <a:lstStyle/>
        <a:p>
          <a:endParaRPr lang="en-US"/>
        </a:p>
      </dgm:t>
    </dgm:pt>
    <dgm:pt modelId="{237DBFD8-F846-445D-B961-2CA226E63076}">
      <dgm:prSet phldrT="[Text]"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GPS observation will be carried out in PBMs (every 2km)  on the leveling routes 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E0CA08-96E4-4A25-AE4B-B26F90351152}" type="parTrans" cxnId="{C3E6EEEF-F435-4234-BD93-A3ABC5EFADA2}">
      <dgm:prSet/>
      <dgm:spPr/>
      <dgm:t>
        <a:bodyPr/>
        <a:lstStyle/>
        <a:p>
          <a:endParaRPr lang="en-US"/>
        </a:p>
      </dgm:t>
    </dgm:pt>
    <dgm:pt modelId="{C877D88B-E74A-4D91-9664-1DC0BDD78FE2}" type="sibTrans" cxnId="{C3E6EEEF-F435-4234-BD93-A3ABC5EFADA2}">
      <dgm:prSet/>
      <dgm:spPr/>
      <dgm:t>
        <a:bodyPr/>
        <a:lstStyle/>
        <a:p>
          <a:endParaRPr lang="en-US"/>
        </a:p>
      </dgm:t>
    </dgm:pt>
    <dgm:pt modelId="{8F0C6862-E463-42C8-90A8-60A3343159EF}">
      <dgm:prSet phldrT="[Text]" custT="1"/>
      <dgm:spPr>
        <a:noFill/>
        <a:ln>
          <a:solidFill>
            <a:srgbClr val="C00000"/>
          </a:solidFill>
        </a:ln>
      </dgm:spPr>
      <dgm:t>
        <a:bodyPr/>
        <a:lstStyle/>
        <a:p>
          <a:r>
            <a:rPr lang="ne-NP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Kalimati" panose="00000400000000000000" pitchFamily="2"/>
            </a:rPr>
            <a:t>Phase II : GPS </a:t>
          </a:r>
          <a:r>
            <a:rPr lang="en-US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Observation  on Everest Observation Network</a:t>
          </a:r>
          <a:endParaRPr lang="en-US" sz="2400" b="1" dirty="0">
            <a:solidFill>
              <a:srgbClr val="00B0F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896A9B-4EC1-49FF-ADF0-E2AB6AB76B33}" type="parTrans" cxnId="{E1550460-4A4B-444D-9CBE-78407E2499A5}">
      <dgm:prSet/>
      <dgm:spPr/>
      <dgm:t>
        <a:bodyPr/>
        <a:lstStyle/>
        <a:p>
          <a:endParaRPr lang="en-US"/>
        </a:p>
      </dgm:t>
    </dgm:pt>
    <dgm:pt modelId="{3BE9C924-1E6E-4DED-B8FB-A5978A75B249}" type="sibTrans" cxnId="{E1550460-4A4B-444D-9CBE-78407E2499A5}">
      <dgm:prSet/>
      <dgm:spPr/>
      <dgm:t>
        <a:bodyPr/>
        <a:lstStyle/>
        <a:p>
          <a:endParaRPr lang="en-US"/>
        </a:p>
      </dgm:t>
    </dgm:pt>
    <dgm:pt modelId="{B57FA511-C295-41A7-B590-EA918E406BC5}">
      <dgm:prSet phldrT="[Text]"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GPS observation will be carried out on all  the 12 stations of Everest Observation Network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A8B65B-AFFC-4BBA-9DEA-BDA8DC8BDB29}" type="parTrans" cxnId="{E75E1900-56E0-4E44-B41A-5351B87866A9}">
      <dgm:prSet/>
      <dgm:spPr/>
      <dgm:t>
        <a:bodyPr/>
        <a:lstStyle/>
        <a:p>
          <a:endParaRPr lang="en-US"/>
        </a:p>
      </dgm:t>
    </dgm:pt>
    <dgm:pt modelId="{74EEADBC-94F2-4010-9F86-15C2555D31A3}" type="sibTrans" cxnId="{E75E1900-56E0-4E44-B41A-5351B87866A9}">
      <dgm:prSet/>
      <dgm:spPr/>
      <dgm:t>
        <a:bodyPr/>
        <a:lstStyle/>
        <a:p>
          <a:endParaRPr lang="en-US"/>
        </a:p>
      </dgm:t>
    </dgm:pt>
    <dgm:pt modelId="{7FF5A2B8-87DB-4999-AB6D-B8B65B944234}" type="pres">
      <dgm:prSet presAssocID="{9C177FA0-B332-4D46-85DF-D6DA5C7864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7E2FDF-39B7-4421-897C-8E3F558E01A2}" type="pres">
      <dgm:prSet presAssocID="{5D72C255-FBBA-45CD-AAD2-D1262FDC8F6E}" presName="parentLin" presStyleCnt="0"/>
      <dgm:spPr/>
      <dgm:t>
        <a:bodyPr/>
        <a:lstStyle/>
        <a:p>
          <a:endParaRPr lang="en-US"/>
        </a:p>
      </dgm:t>
    </dgm:pt>
    <dgm:pt modelId="{44E1C6BB-1983-4C16-AAFC-782064CD2A74}" type="pres">
      <dgm:prSet presAssocID="{5D72C255-FBBA-45CD-AAD2-D1262FDC8F6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DDE5506-00D2-4C4C-BD47-933ADEA6B122}" type="pres">
      <dgm:prSet presAssocID="{5D72C255-FBBA-45CD-AAD2-D1262FDC8F6E}" presName="parentText" presStyleLbl="node1" presStyleIdx="0" presStyleCnt="2" custScaleY="462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9464B-6A5D-496F-9732-F470A1E46149}" type="pres">
      <dgm:prSet presAssocID="{5D72C255-FBBA-45CD-AAD2-D1262FDC8F6E}" presName="negativeSpace" presStyleCnt="0"/>
      <dgm:spPr/>
      <dgm:t>
        <a:bodyPr/>
        <a:lstStyle/>
        <a:p>
          <a:endParaRPr lang="en-US"/>
        </a:p>
      </dgm:t>
    </dgm:pt>
    <dgm:pt modelId="{3F723633-77F9-4096-8783-EAF27D775307}" type="pres">
      <dgm:prSet presAssocID="{5D72C255-FBBA-45CD-AAD2-D1262FDC8F6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515DA-7753-43BD-9599-B91FCBD7B63E}" type="pres">
      <dgm:prSet presAssocID="{B358F9F7-A055-4716-957D-B4A7A77AF3D5}" presName="spaceBetweenRectangles" presStyleCnt="0"/>
      <dgm:spPr/>
      <dgm:t>
        <a:bodyPr/>
        <a:lstStyle/>
        <a:p>
          <a:endParaRPr lang="en-US"/>
        </a:p>
      </dgm:t>
    </dgm:pt>
    <dgm:pt modelId="{B452F1F4-F85C-4EAF-8745-BF324B0B18B0}" type="pres">
      <dgm:prSet presAssocID="{8F0C6862-E463-42C8-90A8-60A3343159EF}" presName="parentLin" presStyleCnt="0"/>
      <dgm:spPr/>
      <dgm:t>
        <a:bodyPr/>
        <a:lstStyle/>
        <a:p>
          <a:endParaRPr lang="en-US"/>
        </a:p>
      </dgm:t>
    </dgm:pt>
    <dgm:pt modelId="{60D6FB82-1DB2-4001-9863-2A76324AB224}" type="pres">
      <dgm:prSet presAssocID="{8F0C6862-E463-42C8-90A8-60A3343159E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8A6F2CD-ED8A-49B2-B0C4-506E2C07C95F}" type="pres">
      <dgm:prSet presAssocID="{8F0C6862-E463-42C8-90A8-60A3343159EF}" presName="parentText" presStyleLbl="node1" presStyleIdx="1" presStyleCnt="2" custScaleX="123323" custScaleY="56638" custLinFactNeighborX="-5394" custLinFactNeighborY="58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8EEA4-0ED2-4253-AF77-D7B696337660}" type="pres">
      <dgm:prSet presAssocID="{8F0C6862-E463-42C8-90A8-60A3343159EF}" presName="negativeSpace" presStyleCnt="0"/>
      <dgm:spPr/>
      <dgm:t>
        <a:bodyPr/>
        <a:lstStyle/>
        <a:p>
          <a:endParaRPr lang="en-US"/>
        </a:p>
      </dgm:t>
    </dgm:pt>
    <dgm:pt modelId="{4C19216B-C215-4767-BDF2-D62DB3A93BED}" type="pres">
      <dgm:prSet presAssocID="{8F0C6862-E463-42C8-90A8-60A3343159EF}" presName="childText" presStyleLbl="conFgAcc1" presStyleIdx="1" presStyleCnt="2" custScaleY="109423" custLinFactNeighborX="-684" custLinFactNeighborY="-14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B83DEB-04C3-4C2D-AC9A-0526ED5A3DDE}" type="presOf" srcId="{9C177FA0-B332-4D46-85DF-D6DA5C7864EB}" destId="{7FF5A2B8-87DB-4999-AB6D-B8B65B944234}" srcOrd="0" destOrd="0" presId="urn:microsoft.com/office/officeart/2005/8/layout/list1"/>
    <dgm:cxn modelId="{E1550460-4A4B-444D-9CBE-78407E2499A5}" srcId="{9C177FA0-B332-4D46-85DF-D6DA5C7864EB}" destId="{8F0C6862-E463-42C8-90A8-60A3343159EF}" srcOrd="1" destOrd="0" parTransId="{9E896A9B-4EC1-49FF-ADF0-E2AB6AB76B33}" sibTransId="{3BE9C924-1E6E-4DED-B8FB-A5978A75B249}"/>
    <dgm:cxn modelId="{D309B1F8-540C-4FD8-B264-DCBCC78887C8}" type="presOf" srcId="{B57FA511-C295-41A7-B590-EA918E406BC5}" destId="{4C19216B-C215-4767-BDF2-D62DB3A93BED}" srcOrd="0" destOrd="0" presId="urn:microsoft.com/office/officeart/2005/8/layout/list1"/>
    <dgm:cxn modelId="{F06C3D27-B792-480A-9653-E70D2C9A843B}" srcId="{9C177FA0-B332-4D46-85DF-D6DA5C7864EB}" destId="{5D72C255-FBBA-45CD-AAD2-D1262FDC8F6E}" srcOrd="0" destOrd="0" parTransId="{5F22F930-0841-4B83-B7AA-9FF1559FB5A8}" sibTransId="{B358F9F7-A055-4716-957D-B4A7A77AF3D5}"/>
    <dgm:cxn modelId="{E75E1900-56E0-4E44-B41A-5351B87866A9}" srcId="{8F0C6862-E463-42C8-90A8-60A3343159EF}" destId="{B57FA511-C295-41A7-B590-EA918E406BC5}" srcOrd="0" destOrd="0" parTransId="{F3A8B65B-AFFC-4BBA-9DEA-BDA8DC8BDB29}" sibTransId="{74EEADBC-94F2-4010-9F86-15C2555D31A3}"/>
    <dgm:cxn modelId="{C3E6EEEF-F435-4234-BD93-A3ABC5EFADA2}" srcId="{5D72C255-FBBA-45CD-AAD2-D1262FDC8F6E}" destId="{237DBFD8-F846-445D-B961-2CA226E63076}" srcOrd="0" destOrd="0" parTransId="{11E0CA08-96E4-4A25-AE4B-B26F90351152}" sibTransId="{C877D88B-E74A-4D91-9664-1DC0BDD78FE2}"/>
    <dgm:cxn modelId="{9EF505C0-88F0-48EF-9EA5-6C29112630CC}" type="presOf" srcId="{5D72C255-FBBA-45CD-AAD2-D1262FDC8F6E}" destId="{7DDE5506-00D2-4C4C-BD47-933ADEA6B122}" srcOrd="1" destOrd="0" presId="urn:microsoft.com/office/officeart/2005/8/layout/list1"/>
    <dgm:cxn modelId="{9A94FBE2-BE2E-4043-AD55-7F48E218C66D}" type="presOf" srcId="{237DBFD8-F846-445D-B961-2CA226E63076}" destId="{3F723633-77F9-4096-8783-EAF27D775307}" srcOrd="0" destOrd="0" presId="urn:microsoft.com/office/officeart/2005/8/layout/list1"/>
    <dgm:cxn modelId="{D0B05B3A-2B29-4A94-A033-93C9FDEC419C}" type="presOf" srcId="{5D72C255-FBBA-45CD-AAD2-D1262FDC8F6E}" destId="{44E1C6BB-1983-4C16-AAFC-782064CD2A74}" srcOrd="0" destOrd="0" presId="urn:microsoft.com/office/officeart/2005/8/layout/list1"/>
    <dgm:cxn modelId="{C02ABF9C-5D22-46AB-B37D-CC060E18BD27}" type="presOf" srcId="{8F0C6862-E463-42C8-90A8-60A3343159EF}" destId="{28A6F2CD-ED8A-49B2-B0C4-506E2C07C95F}" srcOrd="1" destOrd="0" presId="urn:microsoft.com/office/officeart/2005/8/layout/list1"/>
    <dgm:cxn modelId="{2B98E0E2-5494-490E-B82C-E4F698A151CC}" type="presOf" srcId="{8F0C6862-E463-42C8-90A8-60A3343159EF}" destId="{60D6FB82-1DB2-4001-9863-2A76324AB224}" srcOrd="0" destOrd="0" presId="urn:microsoft.com/office/officeart/2005/8/layout/list1"/>
    <dgm:cxn modelId="{8795D57E-5B9D-475A-B89A-0E6E3FACE354}" type="presParOf" srcId="{7FF5A2B8-87DB-4999-AB6D-B8B65B944234}" destId="{207E2FDF-39B7-4421-897C-8E3F558E01A2}" srcOrd="0" destOrd="0" presId="urn:microsoft.com/office/officeart/2005/8/layout/list1"/>
    <dgm:cxn modelId="{619C3271-8846-468E-82F4-4A98426AD4D6}" type="presParOf" srcId="{207E2FDF-39B7-4421-897C-8E3F558E01A2}" destId="{44E1C6BB-1983-4C16-AAFC-782064CD2A74}" srcOrd="0" destOrd="0" presId="urn:microsoft.com/office/officeart/2005/8/layout/list1"/>
    <dgm:cxn modelId="{9EEDBE43-AAA4-417E-9819-8D79AFDE5F1B}" type="presParOf" srcId="{207E2FDF-39B7-4421-897C-8E3F558E01A2}" destId="{7DDE5506-00D2-4C4C-BD47-933ADEA6B122}" srcOrd="1" destOrd="0" presId="urn:microsoft.com/office/officeart/2005/8/layout/list1"/>
    <dgm:cxn modelId="{82F53BA8-8FDE-4923-B1CB-596282EA0E6E}" type="presParOf" srcId="{7FF5A2B8-87DB-4999-AB6D-B8B65B944234}" destId="{6529464B-6A5D-496F-9732-F470A1E46149}" srcOrd="1" destOrd="0" presId="urn:microsoft.com/office/officeart/2005/8/layout/list1"/>
    <dgm:cxn modelId="{8C5E5DFF-BD4F-4017-A511-16A1C508B992}" type="presParOf" srcId="{7FF5A2B8-87DB-4999-AB6D-B8B65B944234}" destId="{3F723633-77F9-4096-8783-EAF27D775307}" srcOrd="2" destOrd="0" presId="urn:microsoft.com/office/officeart/2005/8/layout/list1"/>
    <dgm:cxn modelId="{A9C927EF-2D01-4D12-BEBC-B89D92FA4827}" type="presParOf" srcId="{7FF5A2B8-87DB-4999-AB6D-B8B65B944234}" destId="{3D0515DA-7753-43BD-9599-B91FCBD7B63E}" srcOrd="3" destOrd="0" presId="urn:microsoft.com/office/officeart/2005/8/layout/list1"/>
    <dgm:cxn modelId="{A9B00615-9E0F-4D34-B1DF-5B73D41AAEAE}" type="presParOf" srcId="{7FF5A2B8-87DB-4999-AB6D-B8B65B944234}" destId="{B452F1F4-F85C-4EAF-8745-BF324B0B18B0}" srcOrd="4" destOrd="0" presId="urn:microsoft.com/office/officeart/2005/8/layout/list1"/>
    <dgm:cxn modelId="{63D4B425-9BA5-4AD4-8D49-4ACFF4D3CE8D}" type="presParOf" srcId="{B452F1F4-F85C-4EAF-8745-BF324B0B18B0}" destId="{60D6FB82-1DB2-4001-9863-2A76324AB224}" srcOrd="0" destOrd="0" presId="urn:microsoft.com/office/officeart/2005/8/layout/list1"/>
    <dgm:cxn modelId="{105680F0-C4B4-443E-A619-386206C1E377}" type="presParOf" srcId="{B452F1F4-F85C-4EAF-8745-BF324B0B18B0}" destId="{28A6F2CD-ED8A-49B2-B0C4-506E2C07C95F}" srcOrd="1" destOrd="0" presId="urn:microsoft.com/office/officeart/2005/8/layout/list1"/>
    <dgm:cxn modelId="{504B8FF0-B3C7-4C9F-BBB4-F0FAED60149B}" type="presParOf" srcId="{7FF5A2B8-87DB-4999-AB6D-B8B65B944234}" destId="{88D8EEA4-0ED2-4253-AF77-D7B696337660}" srcOrd="5" destOrd="0" presId="urn:microsoft.com/office/officeart/2005/8/layout/list1"/>
    <dgm:cxn modelId="{7180CFF1-D320-4BA8-A93C-9A08DDA78352}" type="presParOf" srcId="{7FF5A2B8-87DB-4999-AB6D-B8B65B944234}" destId="{4C19216B-C215-4767-BDF2-D62DB3A93BE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B6F7FA-0C0E-49EB-A2FE-2A4DCB8154DE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E14699-2F71-4AF6-9001-3922EC28D68A}">
      <dgm:prSet phldrT="[Text]" custT="1"/>
      <dgm:spPr/>
      <dgm:t>
        <a:bodyPr/>
        <a:lstStyle/>
        <a:p>
          <a:r>
            <a:rPr lang="en-US" sz="3200" dirty="0" smtClean="0">
              <a:latin typeface="Arial Narrow" panose="020B0606020202030204" pitchFamily="34" charset="0"/>
              <a:cs typeface="Kalimati" panose="00000400000000000000" pitchFamily="2"/>
            </a:rPr>
            <a:t>Expedition  to the Summit</a:t>
          </a:r>
          <a:endParaRPr lang="en-US" sz="3200" dirty="0">
            <a:latin typeface="Arial Narrow" panose="020B0606020202030204" pitchFamily="34" charset="0"/>
            <a:cs typeface="Kalimati" panose="00000400000000000000" pitchFamily="2"/>
          </a:endParaRPr>
        </a:p>
      </dgm:t>
    </dgm:pt>
    <dgm:pt modelId="{8A36C28F-8923-4222-AB6E-04A82AE5B082}" type="parTrans" cxnId="{C6535E1C-11A3-4E73-8506-200B2F38BA71}">
      <dgm:prSet/>
      <dgm:spPr/>
      <dgm:t>
        <a:bodyPr/>
        <a:lstStyle/>
        <a:p>
          <a:endParaRPr lang="en-US" sz="2800">
            <a:latin typeface="Arial Narrow" panose="020B0606020202030204" pitchFamily="34" charset="0"/>
            <a:cs typeface="Kalimati" panose="00000400000000000000" pitchFamily="2"/>
          </a:endParaRPr>
        </a:p>
      </dgm:t>
    </dgm:pt>
    <dgm:pt modelId="{6806019F-E1F3-4315-B562-2444A948DB2E}" type="sibTrans" cxnId="{C6535E1C-11A3-4E73-8506-200B2F38BA71}">
      <dgm:prSet/>
      <dgm:spPr/>
      <dgm:t>
        <a:bodyPr/>
        <a:lstStyle/>
        <a:p>
          <a:endParaRPr lang="en-US" sz="2800">
            <a:latin typeface="Arial Narrow" panose="020B0606020202030204" pitchFamily="34" charset="0"/>
            <a:cs typeface="Kalimati" panose="00000400000000000000" pitchFamily="2"/>
          </a:endParaRPr>
        </a:p>
      </dgm:t>
    </dgm:pt>
    <dgm:pt modelId="{A879D620-8091-407F-9F55-0DB6E5B281C5}">
      <dgm:prSet phldrT="[Text]" custT="1"/>
      <dgm:spPr/>
      <dgm:t>
        <a:bodyPr/>
        <a:lstStyle/>
        <a:p>
          <a:r>
            <a:rPr lang="ne-NP" sz="3200" dirty="0" smtClean="0">
              <a:latin typeface="Arial Narrow" panose="020B0606020202030204" pitchFamily="34" charset="0"/>
              <a:cs typeface="Kalimati" panose="00000400000000000000" pitchFamily="2"/>
            </a:rPr>
            <a:t>Trigonometric Survey</a:t>
          </a:r>
          <a:endParaRPr lang="en-US" sz="3200" dirty="0">
            <a:latin typeface="Arial Narrow" panose="020B0606020202030204" pitchFamily="34" charset="0"/>
            <a:cs typeface="Kalimati" panose="00000400000000000000" pitchFamily="2"/>
          </a:endParaRPr>
        </a:p>
      </dgm:t>
    </dgm:pt>
    <dgm:pt modelId="{EF05357B-610F-4B6B-99FD-D884B279B296}" type="parTrans" cxnId="{FF585E35-002C-400D-BFF6-33E8FB5CDD1D}">
      <dgm:prSet/>
      <dgm:spPr/>
      <dgm:t>
        <a:bodyPr/>
        <a:lstStyle/>
        <a:p>
          <a:endParaRPr lang="en-US" sz="2800">
            <a:latin typeface="Arial Narrow" panose="020B0606020202030204" pitchFamily="34" charset="0"/>
            <a:cs typeface="Kalimati" panose="00000400000000000000" pitchFamily="2"/>
          </a:endParaRPr>
        </a:p>
      </dgm:t>
    </dgm:pt>
    <dgm:pt modelId="{0607BD57-C1D0-411D-B376-4C23BC3A6065}" type="sibTrans" cxnId="{FF585E35-002C-400D-BFF6-33E8FB5CDD1D}">
      <dgm:prSet/>
      <dgm:spPr/>
      <dgm:t>
        <a:bodyPr/>
        <a:lstStyle/>
        <a:p>
          <a:endParaRPr lang="en-US" sz="2800">
            <a:latin typeface="Arial Narrow" panose="020B0606020202030204" pitchFamily="34" charset="0"/>
            <a:cs typeface="Kalimati" panose="00000400000000000000" pitchFamily="2"/>
          </a:endParaRPr>
        </a:p>
      </dgm:t>
    </dgm:pt>
    <dgm:pt modelId="{75A74FED-0017-48B8-910E-CAAC865F3642}">
      <dgm:prSet phldrT="[Text]" custT="1"/>
      <dgm:spPr/>
      <dgm:t>
        <a:bodyPr/>
        <a:lstStyle/>
        <a:p>
          <a:r>
            <a:rPr lang="ne-NP" sz="3200" dirty="0" smtClean="0">
              <a:latin typeface="Arial Narrow" panose="020B0606020202030204" pitchFamily="34" charset="0"/>
              <a:cs typeface="Kalimati" panose="00000400000000000000" pitchFamily="2"/>
            </a:rPr>
            <a:t>GPS Survey</a:t>
          </a:r>
          <a:endParaRPr lang="en-US" sz="3200" dirty="0">
            <a:latin typeface="Arial Narrow" panose="020B0606020202030204" pitchFamily="34" charset="0"/>
            <a:cs typeface="Kalimati" panose="00000400000000000000" pitchFamily="2"/>
          </a:endParaRPr>
        </a:p>
      </dgm:t>
    </dgm:pt>
    <dgm:pt modelId="{842E2078-6C87-43D9-9816-9EAC45048BA6}" type="parTrans" cxnId="{C5D6BCB0-D9D1-4B30-B53C-E222A0522F10}">
      <dgm:prSet/>
      <dgm:spPr/>
      <dgm:t>
        <a:bodyPr/>
        <a:lstStyle/>
        <a:p>
          <a:endParaRPr lang="en-US" sz="2800">
            <a:latin typeface="Arial Narrow" panose="020B0606020202030204" pitchFamily="34" charset="0"/>
            <a:cs typeface="Kalimati" panose="00000400000000000000" pitchFamily="2"/>
          </a:endParaRPr>
        </a:p>
      </dgm:t>
    </dgm:pt>
    <dgm:pt modelId="{DF910014-4005-484E-B7B5-AA9D87DD771A}" type="sibTrans" cxnId="{C5D6BCB0-D9D1-4B30-B53C-E222A0522F10}">
      <dgm:prSet/>
      <dgm:spPr/>
      <dgm:t>
        <a:bodyPr/>
        <a:lstStyle/>
        <a:p>
          <a:endParaRPr lang="en-US" sz="2800">
            <a:latin typeface="Arial Narrow" panose="020B0606020202030204" pitchFamily="34" charset="0"/>
            <a:cs typeface="Kalimati" panose="00000400000000000000" pitchFamily="2"/>
          </a:endParaRPr>
        </a:p>
      </dgm:t>
    </dgm:pt>
    <dgm:pt modelId="{57260054-A359-416C-9B10-F97030878A0A}">
      <dgm:prSet custT="1"/>
      <dgm:spPr/>
      <dgm:t>
        <a:bodyPr/>
        <a:lstStyle/>
        <a:p>
          <a:r>
            <a:rPr lang="ne-NP" sz="3200" dirty="0" smtClean="0">
              <a:latin typeface="Arial Narrow" panose="020B0606020202030204" pitchFamily="34" charset="0"/>
              <a:cs typeface="Kalimati" panose="00000400000000000000" pitchFamily="2"/>
            </a:rPr>
            <a:t>Observation for Snow </a:t>
          </a:r>
          <a:r>
            <a:rPr lang="en-US" sz="3200" dirty="0" smtClean="0">
              <a:latin typeface="Arial Narrow" panose="020B0606020202030204" pitchFamily="34" charset="0"/>
              <a:cs typeface="Kalimati" panose="00000400000000000000" pitchFamily="2"/>
            </a:rPr>
            <a:t>`</a:t>
          </a:r>
          <a:r>
            <a:rPr lang="ne-NP" sz="3200" dirty="0" smtClean="0">
              <a:latin typeface="Arial Narrow" panose="020B0606020202030204" pitchFamily="34" charset="0"/>
              <a:cs typeface="Kalimati" panose="00000400000000000000" pitchFamily="2"/>
            </a:rPr>
            <a:t>Depth</a:t>
          </a:r>
          <a:endParaRPr lang="en-US" sz="3200" dirty="0">
            <a:latin typeface="Arial Narrow" panose="020B0606020202030204" pitchFamily="34" charset="0"/>
            <a:cs typeface="Kalimati" panose="00000400000000000000" pitchFamily="2"/>
          </a:endParaRPr>
        </a:p>
      </dgm:t>
    </dgm:pt>
    <dgm:pt modelId="{6C90693B-4ADF-41AD-A9DC-3BE376EB3E1F}" type="parTrans" cxnId="{A386FF37-B5A5-4B73-9D2C-F6A04BBCE046}">
      <dgm:prSet/>
      <dgm:spPr/>
      <dgm:t>
        <a:bodyPr/>
        <a:lstStyle/>
        <a:p>
          <a:endParaRPr lang="en-US" sz="2800">
            <a:latin typeface="Arial Narrow" panose="020B0606020202030204" pitchFamily="34" charset="0"/>
            <a:cs typeface="Kalimati" panose="00000400000000000000" pitchFamily="2"/>
          </a:endParaRPr>
        </a:p>
      </dgm:t>
    </dgm:pt>
    <dgm:pt modelId="{2529C0A0-FA59-46B8-AFD2-DCDA90B7E14A}" type="sibTrans" cxnId="{A386FF37-B5A5-4B73-9D2C-F6A04BBCE046}">
      <dgm:prSet/>
      <dgm:spPr/>
      <dgm:t>
        <a:bodyPr/>
        <a:lstStyle/>
        <a:p>
          <a:endParaRPr lang="en-US" sz="2800">
            <a:latin typeface="Arial Narrow" panose="020B0606020202030204" pitchFamily="34" charset="0"/>
            <a:cs typeface="Kalimati" panose="00000400000000000000" pitchFamily="2"/>
          </a:endParaRPr>
        </a:p>
      </dgm:t>
    </dgm:pt>
    <dgm:pt modelId="{5B34A566-A284-483D-ADEF-C09AD0DCC9AA}">
      <dgm:prSet custT="1"/>
      <dgm:spPr/>
      <dgm:t>
        <a:bodyPr/>
        <a:lstStyle/>
        <a:p>
          <a:r>
            <a:rPr lang="ne-NP" sz="3200" dirty="0" smtClean="0">
              <a:latin typeface="Arial Narrow" panose="020B0606020202030204" pitchFamily="34" charset="0"/>
              <a:cs typeface="Kalimati" panose="00000400000000000000" pitchFamily="2"/>
            </a:rPr>
            <a:t>Metereological Data Collection</a:t>
          </a:r>
          <a:endParaRPr lang="en-US" sz="3200" dirty="0">
            <a:latin typeface="Arial Narrow" panose="020B0606020202030204" pitchFamily="34" charset="0"/>
            <a:cs typeface="Kalimati" panose="00000400000000000000" pitchFamily="2"/>
          </a:endParaRPr>
        </a:p>
      </dgm:t>
    </dgm:pt>
    <dgm:pt modelId="{5B55063B-7B85-47C1-B0BF-796581E33703}" type="parTrans" cxnId="{8C82DF7C-4E2B-4020-87BE-38672A915D7B}">
      <dgm:prSet/>
      <dgm:spPr/>
      <dgm:t>
        <a:bodyPr/>
        <a:lstStyle/>
        <a:p>
          <a:endParaRPr lang="en-US" sz="2800">
            <a:latin typeface="Arial Narrow" panose="020B0606020202030204" pitchFamily="34" charset="0"/>
            <a:cs typeface="Kalimati" panose="00000400000000000000" pitchFamily="2"/>
          </a:endParaRPr>
        </a:p>
      </dgm:t>
    </dgm:pt>
    <dgm:pt modelId="{2DCB90C1-C9F6-46E4-BCC9-0D4719018F4C}" type="sibTrans" cxnId="{8C82DF7C-4E2B-4020-87BE-38672A915D7B}">
      <dgm:prSet/>
      <dgm:spPr/>
      <dgm:t>
        <a:bodyPr/>
        <a:lstStyle/>
        <a:p>
          <a:endParaRPr lang="en-US" sz="2800">
            <a:latin typeface="Arial Narrow" panose="020B0606020202030204" pitchFamily="34" charset="0"/>
            <a:cs typeface="Kalimati" panose="00000400000000000000" pitchFamily="2"/>
          </a:endParaRPr>
        </a:p>
      </dgm:t>
    </dgm:pt>
    <dgm:pt modelId="{37C6E339-ADFC-46CC-AD17-9EB4EE04A567}" type="pres">
      <dgm:prSet presAssocID="{20B6F7FA-0C0E-49EB-A2FE-2A4DCB8154D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D3C45E-8585-4DCE-B26E-05EDF7EE6E87}" type="pres">
      <dgm:prSet presAssocID="{ECE14699-2F71-4AF6-9001-3922EC28D68A}" presName="parentLin" presStyleCnt="0"/>
      <dgm:spPr/>
    </dgm:pt>
    <dgm:pt modelId="{DD1318CB-4A1B-4FCB-BB8F-5B0261B55D94}" type="pres">
      <dgm:prSet presAssocID="{ECE14699-2F71-4AF6-9001-3922EC28D68A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79AD61A6-D154-4DA6-8F64-1668B05B3BE0}" type="pres">
      <dgm:prSet presAssocID="{ECE14699-2F71-4AF6-9001-3922EC28D68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51A21-5889-4BA6-978C-5CC7224C07F8}" type="pres">
      <dgm:prSet presAssocID="{ECE14699-2F71-4AF6-9001-3922EC28D68A}" presName="negativeSpace" presStyleCnt="0"/>
      <dgm:spPr/>
    </dgm:pt>
    <dgm:pt modelId="{29B0800A-9BEA-4B96-97E2-60655F10FED6}" type="pres">
      <dgm:prSet presAssocID="{ECE14699-2F71-4AF6-9001-3922EC28D68A}" presName="childText" presStyleLbl="conFgAcc1" presStyleIdx="0" presStyleCnt="5">
        <dgm:presLayoutVars>
          <dgm:bulletEnabled val="1"/>
        </dgm:presLayoutVars>
      </dgm:prSet>
      <dgm:spPr/>
    </dgm:pt>
    <dgm:pt modelId="{24BA5D82-EA61-4383-B75C-A060A8689A43}" type="pres">
      <dgm:prSet presAssocID="{6806019F-E1F3-4315-B562-2444A948DB2E}" presName="spaceBetweenRectangles" presStyleCnt="0"/>
      <dgm:spPr/>
    </dgm:pt>
    <dgm:pt modelId="{CEAEBF86-6198-49F3-B497-561E661C84B9}" type="pres">
      <dgm:prSet presAssocID="{A879D620-8091-407F-9F55-0DB6E5B281C5}" presName="parentLin" presStyleCnt="0"/>
      <dgm:spPr/>
    </dgm:pt>
    <dgm:pt modelId="{3E8AB443-32BF-4944-A37F-E3731061EFF1}" type="pres">
      <dgm:prSet presAssocID="{A879D620-8091-407F-9F55-0DB6E5B281C5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DE708885-AA42-4061-A34B-A1D37CBB5033}" type="pres">
      <dgm:prSet presAssocID="{A879D620-8091-407F-9F55-0DB6E5B281C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B5878-9470-41BD-BD72-2D8133E7CC76}" type="pres">
      <dgm:prSet presAssocID="{A879D620-8091-407F-9F55-0DB6E5B281C5}" presName="negativeSpace" presStyleCnt="0"/>
      <dgm:spPr/>
    </dgm:pt>
    <dgm:pt modelId="{00175A83-7E6B-4BB2-972F-80BC79D22DDD}" type="pres">
      <dgm:prSet presAssocID="{A879D620-8091-407F-9F55-0DB6E5B281C5}" presName="childText" presStyleLbl="conFgAcc1" presStyleIdx="1" presStyleCnt="5">
        <dgm:presLayoutVars>
          <dgm:bulletEnabled val="1"/>
        </dgm:presLayoutVars>
      </dgm:prSet>
      <dgm:spPr/>
    </dgm:pt>
    <dgm:pt modelId="{11DF61B8-380F-4997-9FF2-1468B6C646D0}" type="pres">
      <dgm:prSet presAssocID="{0607BD57-C1D0-411D-B376-4C23BC3A6065}" presName="spaceBetweenRectangles" presStyleCnt="0"/>
      <dgm:spPr/>
    </dgm:pt>
    <dgm:pt modelId="{9B0DF51F-819A-4C50-8490-FBC2ECA799E1}" type="pres">
      <dgm:prSet presAssocID="{75A74FED-0017-48B8-910E-CAAC865F3642}" presName="parentLin" presStyleCnt="0"/>
      <dgm:spPr/>
    </dgm:pt>
    <dgm:pt modelId="{3493BD06-2F92-493F-9C3D-407016EC5F7F}" type="pres">
      <dgm:prSet presAssocID="{75A74FED-0017-48B8-910E-CAAC865F3642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C041E178-ECD4-48BA-9F87-5FFA5B5FC63F}" type="pres">
      <dgm:prSet presAssocID="{75A74FED-0017-48B8-910E-CAAC865F364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AEAE9-85F5-4761-9CFB-E4A2FE36E325}" type="pres">
      <dgm:prSet presAssocID="{75A74FED-0017-48B8-910E-CAAC865F3642}" presName="negativeSpace" presStyleCnt="0"/>
      <dgm:spPr/>
    </dgm:pt>
    <dgm:pt modelId="{E85B737A-06DD-49F6-9BEE-9ED060673DB5}" type="pres">
      <dgm:prSet presAssocID="{75A74FED-0017-48B8-910E-CAAC865F3642}" presName="childText" presStyleLbl="conFgAcc1" presStyleIdx="2" presStyleCnt="5">
        <dgm:presLayoutVars>
          <dgm:bulletEnabled val="1"/>
        </dgm:presLayoutVars>
      </dgm:prSet>
      <dgm:spPr/>
    </dgm:pt>
    <dgm:pt modelId="{43F7DB16-32B7-4A6A-80BD-1DEE2F7DAA3C}" type="pres">
      <dgm:prSet presAssocID="{DF910014-4005-484E-B7B5-AA9D87DD771A}" presName="spaceBetweenRectangles" presStyleCnt="0"/>
      <dgm:spPr/>
    </dgm:pt>
    <dgm:pt modelId="{E7C5EC5E-C481-4F4A-8418-724332D67F03}" type="pres">
      <dgm:prSet presAssocID="{57260054-A359-416C-9B10-F97030878A0A}" presName="parentLin" presStyleCnt="0"/>
      <dgm:spPr/>
    </dgm:pt>
    <dgm:pt modelId="{C92B137C-8745-4B64-B9C1-8E98405788D4}" type="pres">
      <dgm:prSet presAssocID="{57260054-A359-416C-9B10-F97030878A0A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574CD6E6-F855-43E2-B09D-581D9E9401A3}" type="pres">
      <dgm:prSet presAssocID="{57260054-A359-416C-9B10-F97030878A0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50EF16-FABC-4CD8-BABE-6141D1A1BCA7}" type="pres">
      <dgm:prSet presAssocID="{57260054-A359-416C-9B10-F97030878A0A}" presName="negativeSpace" presStyleCnt="0"/>
      <dgm:spPr/>
    </dgm:pt>
    <dgm:pt modelId="{8C151420-087E-474C-BD4B-6AA2313E747F}" type="pres">
      <dgm:prSet presAssocID="{57260054-A359-416C-9B10-F97030878A0A}" presName="childText" presStyleLbl="conFgAcc1" presStyleIdx="3" presStyleCnt="5">
        <dgm:presLayoutVars>
          <dgm:bulletEnabled val="1"/>
        </dgm:presLayoutVars>
      </dgm:prSet>
      <dgm:spPr/>
    </dgm:pt>
    <dgm:pt modelId="{0E2C7F5F-7B87-437D-AF75-E5DD259142E2}" type="pres">
      <dgm:prSet presAssocID="{2529C0A0-FA59-46B8-AFD2-DCDA90B7E14A}" presName="spaceBetweenRectangles" presStyleCnt="0"/>
      <dgm:spPr/>
    </dgm:pt>
    <dgm:pt modelId="{33C8F303-E45E-4501-98F5-9C500F79545F}" type="pres">
      <dgm:prSet presAssocID="{5B34A566-A284-483D-ADEF-C09AD0DCC9AA}" presName="parentLin" presStyleCnt="0"/>
      <dgm:spPr/>
    </dgm:pt>
    <dgm:pt modelId="{718BC668-8757-445A-8F4F-5566F849063C}" type="pres">
      <dgm:prSet presAssocID="{5B34A566-A284-483D-ADEF-C09AD0DCC9AA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E6B72DB9-B0D5-4809-8821-A53B4573D61A}" type="pres">
      <dgm:prSet presAssocID="{5B34A566-A284-483D-ADEF-C09AD0DCC9A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52C83-5D34-4355-B259-9E843170DEF2}" type="pres">
      <dgm:prSet presAssocID="{5B34A566-A284-483D-ADEF-C09AD0DCC9AA}" presName="negativeSpace" presStyleCnt="0"/>
      <dgm:spPr/>
    </dgm:pt>
    <dgm:pt modelId="{D5762DBC-799F-4F05-AE98-F6572678AE74}" type="pres">
      <dgm:prSet presAssocID="{5B34A566-A284-483D-ADEF-C09AD0DCC9A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F1C7C27-E686-4132-9284-36F6D743ADEA}" type="presOf" srcId="{75A74FED-0017-48B8-910E-CAAC865F3642}" destId="{3493BD06-2F92-493F-9C3D-407016EC5F7F}" srcOrd="0" destOrd="0" presId="urn:microsoft.com/office/officeart/2005/8/layout/list1"/>
    <dgm:cxn modelId="{A386FF37-B5A5-4B73-9D2C-F6A04BBCE046}" srcId="{20B6F7FA-0C0E-49EB-A2FE-2A4DCB8154DE}" destId="{57260054-A359-416C-9B10-F97030878A0A}" srcOrd="3" destOrd="0" parTransId="{6C90693B-4ADF-41AD-A9DC-3BE376EB3E1F}" sibTransId="{2529C0A0-FA59-46B8-AFD2-DCDA90B7E14A}"/>
    <dgm:cxn modelId="{B8769A26-E6E4-40BB-AF56-DF2C70BA0AFB}" type="presOf" srcId="{75A74FED-0017-48B8-910E-CAAC865F3642}" destId="{C041E178-ECD4-48BA-9F87-5FFA5B5FC63F}" srcOrd="1" destOrd="0" presId="urn:microsoft.com/office/officeart/2005/8/layout/list1"/>
    <dgm:cxn modelId="{B6238213-B18E-4A53-B3B1-5C9AD4DB0F80}" type="presOf" srcId="{5B34A566-A284-483D-ADEF-C09AD0DCC9AA}" destId="{E6B72DB9-B0D5-4809-8821-A53B4573D61A}" srcOrd="1" destOrd="0" presId="urn:microsoft.com/office/officeart/2005/8/layout/list1"/>
    <dgm:cxn modelId="{17410E52-0E6D-4835-A5E8-2967ED1BA979}" type="presOf" srcId="{57260054-A359-416C-9B10-F97030878A0A}" destId="{574CD6E6-F855-43E2-B09D-581D9E9401A3}" srcOrd="1" destOrd="0" presId="urn:microsoft.com/office/officeart/2005/8/layout/list1"/>
    <dgm:cxn modelId="{6CE3E416-78C3-4DB9-9331-F30481DA11DB}" type="presOf" srcId="{ECE14699-2F71-4AF6-9001-3922EC28D68A}" destId="{79AD61A6-D154-4DA6-8F64-1668B05B3BE0}" srcOrd="1" destOrd="0" presId="urn:microsoft.com/office/officeart/2005/8/layout/list1"/>
    <dgm:cxn modelId="{0841D500-21E6-41FF-870B-EB12367C1D0B}" type="presOf" srcId="{20B6F7FA-0C0E-49EB-A2FE-2A4DCB8154DE}" destId="{37C6E339-ADFC-46CC-AD17-9EB4EE04A567}" srcOrd="0" destOrd="0" presId="urn:microsoft.com/office/officeart/2005/8/layout/list1"/>
    <dgm:cxn modelId="{49198E73-8A8D-4084-A285-EC7277EE948D}" type="presOf" srcId="{A879D620-8091-407F-9F55-0DB6E5B281C5}" destId="{DE708885-AA42-4061-A34B-A1D37CBB5033}" srcOrd="1" destOrd="0" presId="urn:microsoft.com/office/officeart/2005/8/layout/list1"/>
    <dgm:cxn modelId="{C5D6BCB0-D9D1-4B30-B53C-E222A0522F10}" srcId="{20B6F7FA-0C0E-49EB-A2FE-2A4DCB8154DE}" destId="{75A74FED-0017-48B8-910E-CAAC865F3642}" srcOrd="2" destOrd="0" parTransId="{842E2078-6C87-43D9-9816-9EAC45048BA6}" sibTransId="{DF910014-4005-484E-B7B5-AA9D87DD771A}"/>
    <dgm:cxn modelId="{EC4D18C7-9700-4912-A49B-3B2FA8CFEEE6}" type="presOf" srcId="{A879D620-8091-407F-9F55-0DB6E5B281C5}" destId="{3E8AB443-32BF-4944-A37F-E3731061EFF1}" srcOrd="0" destOrd="0" presId="urn:microsoft.com/office/officeart/2005/8/layout/list1"/>
    <dgm:cxn modelId="{AC621A49-5104-485E-A43B-965BFB098DDD}" type="presOf" srcId="{5B34A566-A284-483D-ADEF-C09AD0DCC9AA}" destId="{718BC668-8757-445A-8F4F-5566F849063C}" srcOrd="0" destOrd="0" presId="urn:microsoft.com/office/officeart/2005/8/layout/list1"/>
    <dgm:cxn modelId="{C6535E1C-11A3-4E73-8506-200B2F38BA71}" srcId="{20B6F7FA-0C0E-49EB-A2FE-2A4DCB8154DE}" destId="{ECE14699-2F71-4AF6-9001-3922EC28D68A}" srcOrd="0" destOrd="0" parTransId="{8A36C28F-8923-4222-AB6E-04A82AE5B082}" sibTransId="{6806019F-E1F3-4315-B562-2444A948DB2E}"/>
    <dgm:cxn modelId="{8C82DF7C-4E2B-4020-87BE-38672A915D7B}" srcId="{20B6F7FA-0C0E-49EB-A2FE-2A4DCB8154DE}" destId="{5B34A566-A284-483D-ADEF-C09AD0DCC9AA}" srcOrd="4" destOrd="0" parTransId="{5B55063B-7B85-47C1-B0BF-796581E33703}" sibTransId="{2DCB90C1-C9F6-46E4-BCC9-0D4719018F4C}"/>
    <dgm:cxn modelId="{158FB91F-8B9B-4C22-90E1-301C61C7ED62}" type="presOf" srcId="{ECE14699-2F71-4AF6-9001-3922EC28D68A}" destId="{DD1318CB-4A1B-4FCB-BB8F-5B0261B55D94}" srcOrd="0" destOrd="0" presId="urn:microsoft.com/office/officeart/2005/8/layout/list1"/>
    <dgm:cxn modelId="{FF585E35-002C-400D-BFF6-33E8FB5CDD1D}" srcId="{20B6F7FA-0C0E-49EB-A2FE-2A4DCB8154DE}" destId="{A879D620-8091-407F-9F55-0DB6E5B281C5}" srcOrd="1" destOrd="0" parTransId="{EF05357B-610F-4B6B-99FD-D884B279B296}" sibTransId="{0607BD57-C1D0-411D-B376-4C23BC3A6065}"/>
    <dgm:cxn modelId="{839BCBEE-461D-4E8B-A0B2-9FB06838615E}" type="presOf" srcId="{57260054-A359-416C-9B10-F97030878A0A}" destId="{C92B137C-8745-4B64-B9C1-8E98405788D4}" srcOrd="0" destOrd="0" presId="urn:microsoft.com/office/officeart/2005/8/layout/list1"/>
    <dgm:cxn modelId="{76C8B807-622D-4759-A60B-7073440BB526}" type="presParOf" srcId="{37C6E339-ADFC-46CC-AD17-9EB4EE04A567}" destId="{B1D3C45E-8585-4DCE-B26E-05EDF7EE6E87}" srcOrd="0" destOrd="0" presId="urn:microsoft.com/office/officeart/2005/8/layout/list1"/>
    <dgm:cxn modelId="{7CA12F42-D3AE-46B4-B908-E64121522F1F}" type="presParOf" srcId="{B1D3C45E-8585-4DCE-B26E-05EDF7EE6E87}" destId="{DD1318CB-4A1B-4FCB-BB8F-5B0261B55D94}" srcOrd="0" destOrd="0" presId="urn:microsoft.com/office/officeart/2005/8/layout/list1"/>
    <dgm:cxn modelId="{B57D3FD0-3C88-4FA6-8EB1-4686927FDA3A}" type="presParOf" srcId="{B1D3C45E-8585-4DCE-B26E-05EDF7EE6E87}" destId="{79AD61A6-D154-4DA6-8F64-1668B05B3BE0}" srcOrd="1" destOrd="0" presId="urn:microsoft.com/office/officeart/2005/8/layout/list1"/>
    <dgm:cxn modelId="{4C550B5E-11A0-4C5D-ACB5-FDC5158EEB24}" type="presParOf" srcId="{37C6E339-ADFC-46CC-AD17-9EB4EE04A567}" destId="{F3851A21-5889-4BA6-978C-5CC7224C07F8}" srcOrd="1" destOrd="0" presId="urn:microsoft.com/office/officeart/2005/8/layout/list1"/>
    <dgm:cxn modelId="{2DC0DBCB-DD57-4F9D-B248-EFA768748A6E}" type="presParOf" srcId="{37C6E339-ADFC-46CC-AD17-9EB4EE04A567}" destId="{29B0800A-9BEA-4B96-97E2-60655F10FED6}" srcOrd="2" destOrd="0" presId="urn:microsoft.com/office/officeart/2005/8/layout/list1"/>
    <dgm:cxn modelId="{1B4A67B8-5026-4AC0-B11C-AE6D51AA683B}" type="presParOf" srcId="{37C6E339-ADFC-46CC-AD17-9EB4EE04A567}" destId="{24BA5D82-EA61-4383-B75C-A060A8689A43}" srcOrd="3" destOrd="0" presId="urn:microsoft.com/office/officeart/2005/8/layout/list1"/>
    <dgm:cxn modelId="{70976B2F-9BA3-473F-BA15-7EB74AEBE637}" type="presParOf" srcId="{37C6E339-ADFC-46CC-AD17-9EB4EE04A567}" destId="{CEAEBF86-6198-49F3-B497-561E661C84B9}" srcOrd="4" destOrd="0" presId="urn:microsoft.com/office/officeart/2005/8/layout/list1"/>
    <dgm:cxn modelId="{ED1B3C30-D8A2-406E-AB0D-9780CE805676}" type="presParOf" srcId="{CEAEBF86-6198-49F3-B497-561E661C84B9}" destId="{3E8AB443-32BF-4944-A37F-E3731061EFF1}" srcOrd="0" destOrd="0" presId="urn:microsoft.com/office/officeart/2005/8/layout/list1"/>
    <dgm:cxn modelId="{761F59FA-0FC8-4603-B82F-EA384E7D8C91}" type="presParOf" srcId="{CEAEBF86-6198-49F3-B497-561E661C84B9}" destId="{DE708885-AA42-4061-A34B-A1D37CBB5033}" srcOrd="1" destOrd="0" presId="urn:microsoft.com/office/officeart/2005/8/layout/list1"/>
    <dgm:cxn modelId="{1B85E941-44CD-423B-A074-0B755A92EAAF}" type="presParOf" srcId="{37C6E339-ADFC-46CC-AD17-9EB4EE04A567}" destId="{CBDB5878-9470-41BD-BD72-2D8133E7CC76}" srcOrd="5" destOrd="0" presId="urn:microsoft.com/office/officeart/2005/8/layout/list1"/>
    <dgm:cxn modelId="{9ABC4271-A924-4790-9068-031AF9321BAC}" type="presParOf" srcId="{37C6E339-ADFC-46CC-AD17-9EB4EE04A567}" destId="{00175A83-7E6B-4BB2-972F-80BC79D22DDD}" srcOrd="6" destOrd="0" presId="urn:microsoft.com/office/officeart/2005/8/layout/list1"/>
    <dgm:cxn modelId="{8DD2CBF5-9FB0-4720-BA06-1985423E6E23}" type="presParOf" srcId="{37C6E339-ADFC-46CC-AD17-9EB4EE04A567}" destId="{11DF61B8-380F-4997-9FF2-1468B6C646D0}" srcOrd="7" destOrd="0" presId="urn:microsoft.com/office/officeart/2005/8/layout/list1"/>
    <dgm:cxn modelId="{E8BFC82D-D883-49FA-A6ED-A397DECBD73F}" type="presParOf" srcId="{37C6E339-ADFC-46CC-AD17-9EB4EE04A567}" destId="{9B0DF51F-819A-4C50-8490-FBC2ECA799E1}" srcOrd="8" destOrd="0" presId="urn:microsoft.com/office/officeart/2005/8/layout/list1"/>
    <dgm:cxn modelId="{05F0AA9E-EA4E-490C-A658-1B8A1831E7FC}" type="presParOf" srcId="{9B0DF51F-819A-4C50-8490-FBC2ECA799E1}" destId="{3493BD06-2F92-493F-9C3D-407016EC5F7F}" srcOrd="0" destOrd="0" presId="urn:microsoft.com/office/officeart/2005/8/layout/list1"/>
    <dgm:cxn modelId="{FB2652AD-E4BE-4165-88FC-4155DCCA14B1}" type="presParOf" srcId="{9B0DF51F-819A-4C50-8490-FBC2ECA799E1}" destId="{C041E178-ECD4-48BA-9F87-5FFA5B5FC63F}" srcOrd="1" destOrd="0" presId="urn:microsoft.com/office/officeart/2005/8/layout/list1"/>
    <dgm:cxn modelId="{7B3A0CE8-993B-4FF3-BB34-559D7D145305}" type="presParOf" srcId="{37C6E339-ADFC-46CC-AD17-9EB4EE04A567}" destId="{A20AEAE9-85F5-4761-9CFB-E4A2FE36E325}" srcOrd="9" destOrd="0" presId="urn:microsoft.com/office/officeart/2005/8/layout/list1"/>
    <dgm:cxn modelId="{86D428AD-3D49-4470-82DB-4ED8C2046D73}" type="presParOf" srcId="{37C6E339-ADFC-46CC-AD17-9EB4EE04A567}" destId="{E85B737A-06DD-49F6-9BEE-9ED060673DB5}" srcOrd="10" destOrd="0" presId="urn:microsoft.com/office/officeart/2005/8/layout/list1"/>
    <dgm:cxn modelId="{FC6B4E19-21A1-4D32-94E2-9AAD39159F4B}" type="presParOf" srcId="{37C6E339-ADFC-46CC-AD17-9EB4EE04A567}" destId="{43F7DB16-32B7-4A6A-80BD-1DEE2F7DAA3C}" srcOrd="11" destOrd="0" presId="urn:microsoft.com/office/officeart/2005/8/layout/list1"/>
    <dgm:cxn modelId="{D45209D7-8EF0-442C-ACB6-93E8FC1BB2DA}" type="presParOf" srcId="{37C6E339-ADFC-46CC-AD17-9EB4EE04A567}" destId="{E7C5EC5E-C481-4F4A-8418-724332D67F03}" srcOrd="12" destOrd="0" presId="urn:microsoft.com/office/officeart/2005/8/layout/list1"/>
    <dgm:cxn modelId="{D3B21261-489C-4772-81C2-2E473B4BED70}" type="presParOf" srcId="{E7C5EC5E-C481-4F4A-8418-724332D67F03}" destId="{C92B137C-8745-4B64-B9C1-8E98405788D4}" srcOrd="0" destOrd="0" presId="urn:microsoft.com/office/officeart/2005/8/layout/list1"/>
    <dgm:cxn modelId="{4E953990-109C-4473-82E3-3726BA348979}" type="presParOf" srcId="{E7C5EC5E-C481-4F4A-8418-724332D67F03}" destId="{574CD6E6-F855-43E2-B09D-581D9E9401A3}" srcOrd="1" destOrd="0" presId="urn:microsoft.com/office/officeart/2005/8/layout/list1"/>
    <dgm:cxn modelId="{EC3725FB-EF7C-452E-B137-CAB55DDEA9C1}" type="presParOf" srcId="{37C6E339-ADFC-46CC-AD17-9EB4EE04A567}" destId="{F850EF16-FABC-4CD8-BABE-6141D1A1BCA7}" srcOrd="13" destOrd="0" presId="urn:microsoft.com/office/officeart/2005/8/layout/list1"/>
    <dgm:cxn modelId="{B66464E0-2DD3-46BA-AE12-5C75E673E79B}" type="presParOf" srcId="{37C6E339-ADFC-46CC-AD17-9EB4EE04A567}" destId="{8C151420-087E-474C-BD4B-6AA2313E747F}" srcOrd="14" destOrd="0" presId="urn:microsoft.com/office/officeart/2005/8/layout/list1"/>
    <dgm:cxn modelId="{22AAE428-2F2B-4653-A510-01BABAC59A8B}" type="presParOf" srcId="{37C6E339-ADFC-46CC-AD17-9EB4EE04A567}" destId="{0E2C7F5F-7B87-437D-AF75-E5DD259142E2}" srcOrd="15" destOrd="0" presId="urn:microsoft.com/office/officeart/2005/8/layout/list1"/>
    <dgm:cxn modelId="{CD602C57-CF79-4840-A51A-564C66653EB0}" type="presParOf" srcId="{37C6E339-ADFC-46CC-AD17-9EB4EE04A567}" destId="{33C8F303-E45E-4501-98F5-9C500F79545F}" srcOrd="16" destOrd="0" presId="urn:microsoft.com/office/officeart/2005/8/layout/list1"/>
    <dgm:cxn modelId="{3118358C-22C0-49D7-8347-CD8DA8BF21E8}" type="presParOf" srcId="{33C8F303-E45E-4501-98F5-9C500F79545F}" destId="{718BC668-8757-445A-8F4F-5566F849063C}" srcOrd="0" destOrd="0" presId="urn:microsoft.com/office/officeart/2005/8/layout/list1"/>
    <dgm:cxn modelId="{946C35D6-80C1-4318-9DFD-F819749703E0}" type="presParOf" srcId="{33C8F303-E45E-4501-98F5-9C500F79545F}" destId="{E6B72DB9-B0D5-4809-8821-A53B4573D61A}" srcOrd="1" destOrd="0" presId="urn:microsoft.com/office/officeart/2005/8/layout/list1"/>
    <dgm:cxn modelId="{1A1B64B6-6CBF-4B1F-BE91-C8F6B0AC3E3B}" type="presParOf" srcId="{37C6E339-ADFC-46CC-AD17-9EB4EE04A567}" destId="{13552C83-5D34-4355-B259-9E843170DEF2}" srcOrd="17" destOrd="0" presId="urn:microsoft.com/office/officeart/2005/8/layout/list1"/>
    <dgm:cxn modelId="{572B3711-8B90-45AB-908E-8E25E0740570}" type="presParOf" srcId="{37C6E339-ADFC-46CC-AD17-9EB4EE04A567}" destId="{D5762DBC-799F-4F05-AE98-F6572678AE74}" srcOrd="18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5A3C8-3850-4C7E-83D6-F3C4BC81DF10}">
      <dsp:nvSpPr>
        <dsp:cNvPr id="0" name=""/>
        <dsp:cNvSpPr/>
      </dsp:nvSpPr>
      <dsp:spPr>
        <a:xfrm>
          <a:off x="5733539" y="2365562"/>
          <a:ext cx="5130157" cy="348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686"/>
              </a:lnTo>
              <a:lnTo>
                <a:pt x="5130157" y="237686"/>
              </a:lnTo>
              <a:lnTo>
                <a:pt x="5130157" y="3487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B8AC72-A17F-47BA-93E1-014974819F43}">
      <dsp:nvSpPr>
        <dsp:cNvPr id="0" name=""/>
        <dsp:cNvSpPr/>
      </dsp:nvSpPr>
      <dsp:spPr>
        <a:xfrm>
          <a:off x="5733539" y="2365562"/>
          <a:ext cx="3664398" cy="348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686"/>
              </a:lnTo>
              <a:lnTo>
                <a:pt x="3664398" y="237686"/>
              </a:lnTo>
              <a:lnTo>
                <a:pt x="3664398" y="3487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1A5005-DA24-42CB-9E07-F6A21BE0E268}">
      <dsp:nvSpPr>
        <dsp:cNvPr id="0" name=""/>
        <dsp:cNvSpPr/>
      </dsp:nvSpPr>
      <dsp:spPr>
        <a:xfrm>
          <a:off x="5733539" y="2365562"/>
          <a:ext cx="2198639" cy="348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686"/>
              </a:lnTo>
              <a:lnTo>
                <a:pt x="2198639" y="237686"/>
              </a:lnTo>
              <a:lnTo>
                <a:pt x="2198639" y="3487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61EF87-2C4F-4911-A213-B28EF0E20990}">
      <dsp:nvSpPr>
        <dsp:cNvPr id="0" name=""/>
        <dsp:cNvSpPr/>
      </dsp:nvSpPr>
      <dsp:spPr>
        <a:xfrm>
          <a:off x="5733539" y="2365562"/>
          <a:ext cx="732879" cy="348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686"/>
              </a:lnTo>
              <a:lnTo>
                <a:pt x="732879" y="237686"/>
              </a:lnTo>
              <a:lnTo>
                <a:pt x="732879" y="3487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90F91-340F-4678-993D-7D21DB17E9C1}">
      <dsp:nvSpPr>
        <dsp:cNvPr id="0" name=""/>
        <dsp:cNvSpPr/>
      </dsp:nvSpPr>
      <dsp:spPr>
        <a:xfrm>
          <a:off x="5000659" y="2365562"/>
          <a:ext cx="732879" cy="348784"/>
        </a:xfrm>
        <a:custGeom>
          <a:avLst/>
          <a:gdLst/>
          <a:ahLst/>
          <a:cxnLst/>
          <a:rect l="0" t="0" r="0" b="0"/>
          <a:pathLst>
            <a:path>
              <a:moveTo>
                <a:pt x="732879" y="0"/>
              </a:moveTo>
              <a:lnTo>
                <a:pt x="732879" y="237686"/>
              </a:lnTo>
              <a:lnTo>
                <a:pt x="0" y="237686"/>
              </a:lnTo>
              <a:lnTo>
                <a:pt x="0" y="3487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807749-81CB-4FBC-8F73-6B6263837063}">
      <dsp:nvSpPr>
        <dsp:cNvPr id="0" name=""/>
        <dsp:cNvSpPr/>
      </dsp:nvSpPr>
      <dsp:spPr>
        <a:xfrm>
          <a:off x="3534900" y="2365562"/>
          <a:ext cx="2198639" cy="348784"/>
        </a:xfrm>
        <a:custGeom>
          <a:avLst/>
          <a:gdLst/>
          <a:ahLst/>
          <a:cxnLst/>
          <a:rect l="0" t="0" r="0" b="0"/>
          <a:pathLst>
            <a:path>
              <a:moveTo>
                <a:pt x="2198639" y="0"/>
              </a:moveTo>
              <a:lnTo>
                <a:pt x="2198639" y="237686"/>
              </a:lnTo>
              <a:lnTo>
                <a:pt x="0" y="237686"/>
              </a:lnTo>
              <a:lnTo>
                <a:pt x="0" y="3487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EF910-DF2F-46C1-A3D5-AABA7DC879B5}">
      <dsp:nvSpPr>
        <dsp:cNvPr id="0" name=""/>
        <dsp:cNvSpPr/>
      </dsp:nvSpPr>
      <dsp:spPr>
        <a:xfrm>
          <a:off x="2069140" y="2365562"/>
          <a:ext cx="3664398" cy="348784"/>
        </a:xfrm>
        <a:custGeom>
          <a:avLst/>
          <a:gdLst/>
          <a:ahLst/>
          <a:cxnLst/>
          <a:rect l="0" t="0" r="0" b="0"/>
          <a:pathLst>
            <a:path>
              <a:moveTo>
                <a:pt x="3664398" y="0"/>
              </a:moveTo>
              <a:lnTo>
                <a:pt x="3664398" y="237686"/>
              </a:lnTo>
              <a:lnTo>
                <a:pt x="0" y="237686"/>
              </a:lnTo>
              <a:lnTo>
                <a:pt x="0" y="3487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060BE4-ADCE-433C-ACD7-64A3D7F7602A}">
      <dsp:nvSpPr>
        <dsp:cNvPr id="0" name=""/>
        <dsp:cNvSpPr/>
      </dsp:nvSpPr>
      <dsp:spPr>
        <a:xfrm>
          <a:off x="603381" y="2365562"/>
          <a:ext cx="5130157" cy="348784"/>
        </a:xfrm>
        <a:custGeom>
          <a:avLst/>
          <a:gdLst/>
          <a:ahLst/>
          <a:cxnLst/>
          <a:rect l="0" t="0" r="0" b="0"/>
          <a:pathLst>
            <a:path>
              <a:moveTo>
                <a:pt x="5130157" y="0"/>
              </a:moveTo>
              <a:lnTo>
                <a:pt x="5130157" y="237686"/>
              </a:lnTo>
              <a:lnTo>
                <a:pt x="0" y="237686"/>
              </a:lnTo>
              <a:lnTo>
                <a:pt x="0" y="3487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A19269-017F-47C9-9E7F-F3A5127151DE}">
      <dsp:nvSpPr>
        <dsp:cNvPr id="0" name=""/>
        <dsp:cNvSpPr/>
      </dsp:nvSpPr>
      <dsp:spPr>
        <a:xfrm>
          <a:off x="4159222" y="541237"/>
          <a:ext cx="2791835" cy="761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10E1C-058F-4422-817D-4D7E5E2F4946}">
      <dsp:nvSpPr>
        <dsp:cNvPr id="0" name=""/>
        <dsp:cNvSpPr/>
      </dsp:nvSpPr>
      <dsp:spPr>
        <a:xfrm>
          <a:off x="4292473" y="667825"/>
          <a:ext cx="2791835" cy="761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Sagarmatha Height Measurement Project (SHMP)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4777" y="690129"/>
        <a:ext cx="2747227" cy="716920"/>
      </dsp:txXfrm>
    </dsp:sp>
    <dsp:sp modelId="{E76D8B10-A84E-4365-B4D8-7DA7B21BB881}">
      <dsp:nvSpPr>
        <dsp:cNvPr id="0" name=""/>
        <dsp:cNvSpPr/>
      </dsp:nvSpPr>
      <dsp:spPr>
        <a:xfrm>
          <a:off x="5133910" y="1604034"/>
          <a:ext cx="1199257" cy="761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165B6-7E50-4875-B4BF-644D97E0DA71}">
      <dsp:nvSpPr>
        <dsp:cNvPr id="0" name=""/>
        <dsp:cNvSpPr/>
      </dsp:nvSpPr>
      <dsp:spPr>
        <a:xfrm>
          <a:off x="5267161" y="1730622"/>
          <a:ext cx="1199257" cy="761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e-NP" sz="1400" b="1" kern="1200" dirty="0" smtClean="0"/>
            <a:t>Literature Review</a:t>
          </a:r>
          <a:endParaRPr lang="en-US" sz="1400" b="1" kern="1200" dirty="0"/>
        </a:p>
      </dsp:txBody>
      <dsp:txXfrm>
        <a:off x="5289465" y="1752926"/>
        <a:ext cx="1154649" cy="716920"/>
      </dsp:txXfrm>
    </dsp:sp>
    <dsp:sp modelId="{EB5AEDCB-0ABA-4131-ABE1-AC3253580CD1}">
      <dsp:nvSpPr>
        <dsp:cNvPr id="0" name=""/>
        <dsp:cNvSpPr/>
      </dsp:nvSpPr>
      <dsp:spPr>
        <a:xfrm>
          <a:off x="3752" y="2714346"/>
          <a:ext cx="1199257" cy="7615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41A22-C3CF-4738-BFFF-49025095362C}">
      <dsp:nvSpPr>
        <dsp:cNvPr id="0" name=""/>
        <dsp:cNvSpPr/>
      </dsp:nvSpPr>
      <dsp:spPr>
        <a:xfrm>
          <a:off x="137003" y="2840935"/>
          <a:ext cx="1199257" cy="761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e-NP" sz="1400" kern="1200" dirty="0" smtClean="0"/>
            <a:t>Workshop</a:t>
          </a:r>
          <a:endParaRPr lang="en-US" sz="1400" kern="1200" dirty="0"/>
        </a:p>
      </dsp:txBody>
      <dsp:txXfrm>
        <a:off x="159307" y="2863239"/>
        <a:ext cx="1154649" cy="716920"/>
      </dsp:txXfrm>
    </dsp:sp>
    <dsp:sp modelId="{C4E6FE17-97C6-4A52-8CFB-2AFFC57FA9BC}">
      <dsp:nvSpPr>
        <dsp:cNvPr id="0" name=""/>
        <dsp:cNvSpPr/>
      </dsp:nvSpPr>
      <dsp:spPr>
        <a:xfrm>
          <a:off x="1469511" y="2714346"/>
          <a:ext cx="1199257" cy="7615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932F1-8E13-4739-96C0-6AC0D4DE7938}">
      <dsp:nvSpPr>
        <dsp:cNvPr id="0" name=""/>
        <dsp:cNvSpPr/>
      </dsp:nvSpPr>
      <dsp:spPr>
        <a:xfrm>
          <a:off x="1602762" y="2840935"/>
          <a:ext cx="1199257" cy="761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Height Verification</a:t>
          </a:r>
          <a:endParaRPr lang="en-US" sz="1400" kern="1200" dirty="0"/>
        </a:p>
      </dsp:txBody>
      <dsp:txXfrm>
        <a:off x="1625066" y="2863239"/>
        <a:ext cx="1154649" cy="716920"/>
      </dsp:txXfrm>
    </dsp:sp>
    <dsp:sp modelId="{21695503-6679-45C8-BC1A-72841A922DEA}">
      <dsp:nvSpPr>
        <dsp:cNvPr id="0" name=""/>
        <dsp:cNvSpPr/>
      </dsp:nvSpPr>
      <dsp:spPr>
        <a:xfrm>
          <a:off x="2935271" y="2714346"/>
          <a:ext cx="1199257" cy="7615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D69EA2-CBEA-405A-975C-7CFB0FE37C66}">
      <dsp:nvSpPr>
        <dsp:cNvPr id="0" name=""/>
        <dsp:cNvSpPr/>
      </dsp:nvSpPr>
      <dsp:spPr>
        <a:xfrm>
          <a:off x="3068522" y="2840935"/>
          <a:ext cx="1199257" cy="761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Levelling Survey</a:t>
          </a:r>
          <a:endParaRPr lang="en-US" sz="1400" kern="1200" dirty="0"/>
        </a:p>
      </dsp:txBody>
      <dsp:txXfrm>
        <a:off x="3090826" y="2863239"/>
        <a:ext cx="1154649" cy="716920"/>
      </dsp:txXfrm>
    </dsp:sp>
    <dsp:sp modelId="{EA55F153-1DC5-4256-83F9-8DB4D6337469}">
      <dsp:nvSpPr>
        <dsp:cNvPr id="0" name=""/>
        <dsp:cNvSpPr/>
      </dsp:nvSpPr>
      <dsp:spPr>
        <a:xfrm>
          <a:off x="4401030" y="2714346"/>
          <a:ext cx="1199257" cy="7615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ABE2E-717D-454C-B007-0E041AE7DB70}">
      <dsp:nvSpPr>
        <dsp:cNvPr id="0" name=""/>
        <dsp:cNvSpPr/>
      </dsp:nvSpPr>
      <dsp:spPr>
        <a:xfrm>
          <a:off x="4534281" y="2840935"/>
          <a:ext cx="1199257" cy="761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Gravity Survey</a:t>
          </a:r>
          <a:endParaRPr lang="en-US" sz="1400" kern="1200" dirty="0"/>
        </a:p>
      </dsp:txBody>
      <dsp:txXfrm>
        <a:off x="4556585" y="2863239"/>
        <a:ext cx="1154649" cy="716920"/>
      </dsp:txXfrm>
    </dsp:sp>
    <dsp:sp modelId="{47D1C6DE-BDA3-4651-B5F3-473C04BF0EAE}">
      <dsp:nvSpPr>
        <dsp:cNvPr id="0" name=""/>
        <dsp:cNvSpPr/>
      </dsp:nvSpPr>
      <dsp:spPr>
        <a:xfrm>
          <a:off x="5866789" y="2714346"/>
          <a:ext cx="1199257" cy="7615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14E4E-5762-4703-97B9-F2EA38B08826}">
      <dsp:nvSpPr>
        <dsp:cNvPr id="0" name=""/>
        <dsp:cNvSpPr/>
      </dsp:nvSpPr>
      <dsp:spPr>
        <a:xfrm>
          <a:off x="6000040" y="2840935"/>
          <a:ext cx="1199257" cy="761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G.P.S. Survey</a:t>
          </a:r>
          <a:endParaRPr lang="en-US" sz="1400" kern="1200" dirty="0"/>
        </a:p>
      </dsp:txBody>
      <dsp:txXfrm>
        <a:off x="6022344" y="2863239"/>
        <a:ext cx="1154649" cy="716920"/>
      </dsp:txXfrm>
    </dsp:sp>
    <dsp:sp modelId="{4B725576-E729-4E74-A3F0-C22E0F7BEDA6}">
      <dsp:nvSpPr>
        <dsp:cNvPr id="0" name=""/>
        <dsp:cNvSpPr/>
      </dsp:nvSpPr>
      <dsp:spPr>
        <a:xfrm>
          <a:off x="7332549" y="2714346"/>
          <a:ext cx="1199257" cy="7615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7B616-7000-4840-8798-FB5B7AAFBEBD}">
      <dsp:nvSpPr>
        <dsp:cNvPr id="0" name=""/>
        <dsp:cNvSpPr/>
      </dsp:nvSpPr>
      <dsp:spPr>
        <a:xfrm>
          <a:off x="7465800" y="2840935"/>
          <a:ext cx="1199257" cy="761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Summit Observation</a:t>
          </a:r>
        </a:p>
      </dsp:txBody>
      <dsp:txXfrm>
        <a:off x="7488104" y="2863239"/>
        <a:ext cx="1154649" cy="716920"/>
      </dsp:txXfrm>
    </dsp:sp>
    <dsp:sp modelId="{8C4BC7DE-C947-49B4-BBFB-59ED42878E2F}">
      <dsp:nvSpPr>
        <dsp:cNvPr id="0" name=""/>
        <dsp:cNvSpPr/>
      </dsp:nvSpPr>
      <dsp:spPr>
        <a:xfrm>
          <a:off x="8798308" y="2714346"/>
          <a:ext cx="1199257" cy="7615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20B0F-F113-46D0-B461-2C5058803A37}">
      <dsp:nvSpPr>
        <dsp:cNvPr id="0" name=""/>
        <dsp:cNvSpPr/>
      </dsp:nvSpPr>
      <dsp:spPr>
        <a:xfrm>
          <a:off x="8931559" y="2840935"/>
          <a:ext cx="1199257" cy="761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e-NP" sz="1400" kern="1200" dirty="0"/>
            <a:t>Computation</a:t>
          </a:r>
          <a:endParaRPr lang="en-US" sz="1400" kern="1200" dirty="0"/>
        </a:p>
      </dsp:txBody>
      <dsp:txXfrm>
        <a:off x="8953863" y="2863239"/>
        <a:ext cx="1154649" cy="716920"/>
      </dsp:txXfrm>
    </dsp:sp>
    <dsp:sp modelId="{4C2795EA-EDB0-4A1C-8853-8AB1B5762DD6}">
      <dsp:nvSpPr>
        <dsp:cNvPr id="0" name=""/>
        <dsp:cNvSpPr/>
      </dsp:nvSpPr>
      <dsp:spPr>
        <a:xfrm>
          <a:off x="10264067" y="2714346"/>
          <a:ext cx="1199257" cy="7615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CE596-A565-4741-8FCF-0DA05E2DA2AE}">
      <dsp:nvSpPr>
        <dsp:cNvPr id="0" name=""/>
        <dsp:cNvSpPr/>
      </dsp:nvSpPr>
      <dsp:spPr>
        <a:xfrm>
          <a:off x="10397318" y="2840935"/>
          <a:ext cx="1199257" cy="761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e-NP" sz="1400" kern="1200" dirty="0" smtClean="0"/>
            <a:t>Conference </a:t>
          </a:r>
          <a:r>
            <a:rPr lang="ne-NP" sz="1400" kern="1200" dirty="0"/>
            <a:t>&amp; Result Publication</a:t>
          </a:r>
          <a:endParaRPr lang="en-US" sz="1400" kern="1200" dirty="0"/>
        </a:p>
      </dsp:txBody>
      <dsp:txXfrm>
        <a:off x="10419622" y="2863239"/>
        <a:ext cx="1154649" cy="716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23633-77F9-4096-8783-EAF27D775307}">
      <dsp:nvSpPr>
        <dsp:cNvPr id="0" name=""/>
        <dsp:cNvSpPr/>
      </dsp:nvSpPr>
      <dsp:spPr>
        <a:xfrm>
          <a:off x="0" y="21243"/>
          <a:ext cx="10783179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6895" tIns="1166368" rIns="83689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GPS observation will be carried out in PBMs (every 2km)  on the leveling routes 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243"/>
        <a:ext cx="10783179" cy="1587600"/>
      </dsp:txXfrm>
    </dsp:sp>
    <dsp:sp modelId="{7DDE5506-00D2-4C4C-BD47-933ADEA6B122}">
      <dsp:nvSpPr>
        <dsp:cNvPr id="0" name=""/>
        <dsp:cNvSpPr/>
      </dsp:nvSpPr>
      <dsp:spPr>
        <a:xfrm>
          <a:off x="539158" y="82954"/>
          <a:ext cx="7548225" cy="76484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5305" tIns="0" rIns="2853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e-NP" sz="2400" b="1" kern="1200" dirty="0" smtClean="0">
              <a:solidFill>
                <a:srgbClr val="00B0F0"/>
              </a:solidFill>
              <a:latin typeface="Times New Roman" panose="02020603050405020304" pitchFamily="18" charset="0"/>
              <a:cs typeface="Kalimati" panose="00000400000000000000" pitchFamily="2"/>
            </a:rPr>
            <a:t>Phase I :</a:t>
          </a:r>
          <a:r>
            <a:rPr lang="en-US" sz="2400" b="1" kern="1200" dirty="0" smtClean="0">
              <a:solidFill>
                <a:srgbClr val="00B0F0"/>
              </a:solidFill>
              <a:latin typeface="Times New Roman" panose="02020603050405020304" pitchFamily="18" charset="0"/>
              <a:cs typeface="Kalimati" panose="00000400000000000000" pitchFamily="2"/>
            </a:rPr>
            <a:t> </a:t>
          </a:r>
          <a:r>
            <a:rPr lang="ne-NP" sz="2400" b="1" kern="1200" dirty="0" smtClean="0">
              <a:solidFill>
                <a:srgbClr val="00B0F0"/>
              </a:solidFill>
              <a:latin typeface="Times New Roman" panose="02020603050405020304" pitchFamily="18" charset="0"/>
              <a:cs typeface="Kalimati" panose="00000400000000000000" pitchFamily="2"/>
            </a:rPr>
            <a:t>GPS </a:t>
          </a:r>
          <a:r>
            <a:rPr lang="en-US" sz="2400" b="1" kern="1200" dirty="0" smtClean="0">
              <a:solidFill>
                <a:srgbClr val="00B0F0"/>
              </a:solidFill>
              <a:latin typeface="Times New Roman" panose="02020603050405020304" pitchFamily="18" charset="0"/>
              <a:cs typeface="Kalimati" panose="00000400000000000000" pitchFamily="2"/>
            </a:rPr>
            <a:t>Observation on PBMs</a:t>
          </a:r>
          <a:endParaRPr lang="en-US" sz="2400" b="1" kern="1200" dirty="0">
            <a:solidFill>
              <a:srgbClr val="00B0F0"/>
            </a:solidFill>
            <a:latin typeface="Times New Roman" panose="02020603050405020304" pitchFamily="18" charset="0"/>
            <a:cs typeface="Kalimati" panose="00000400000000000000" pitchFamily="2"/>
          </a:endParaRPr>
        </a:p>
      </dsp:txBody>
      <dsp:txXfrm>
        <a:off x="576495" y="120291"/>
        <a:ext cx="7473551" cy="690175"/>
      </dsp:txXfrm>
    </dsp:sp>
    <dsp:sp modelId="{4C19216B-C215-4767-BDF2-D62DB3A93BED}">
      <dsp:nvSpPr>
        <dsp:cNvPr id="0" name=""/>
        <dsp:cNvSpPr/>
      </dsp:nvSpPr>
      <dsp:spPr>
        <a:xfrm>
          <a:off x="0" y="1903721"/>
          <a:ext cx="10783179" cy="20267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6895" tIns="1166368" rIns="83689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GPS observation will be carried out on all  the 12 stations of Everest Observation Network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03721"/>
        <a:ext cx="10783179" cy="2026732"/>
      </dsp:txXfrm>
    </dsp:sp>
    <dsp:sp modelId="{28A6F2CD-ED8A-49B2-B0C4-506E2C07C95F}">
      <dsp:nvSpPr>
        <dsp:cNvPr id="0" name=""/>
        <dsp:cNvSpPr/>
      </dsp:nvSpPr>
      <dsp:spPr>
        <a:xfrm>
          <a:off x="510076" y="2007206"/>
          <a:ext cx="9308697" cy="936294"/>
        </a:xfrm>
        <a:prstGeom prst="roundRect">
          <a:avLst/>
        </a:prstGeom>
        <a:noFill/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305" tIns="0" rIns="2853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e-NP" sz="2400" b="1" kern="1200" dirty="0" smtClean="0">
              <a:solidFill>
                <a:srgbClr val="00B0F0"/>
              </a:solidFill>
              <a:latin typeface="Times New Roman" panose="02020603050405020304" pitchFamily="18" charset="0"/>
              <a:cs typeface="Kalimati" panose="00000400000000000000" pitchFamily="2"/>
            </a:rPr>
            <a:t>Phase II : GPS </a:t>
          </a:r>
          <a:r>
            <a:rPr lang="en-US" sz="2400" b="1" kern="12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Observation  on Everest Observation Network</a:t>
          </a:r>
          <a:endParaRPr lang="en-US" sz="2400" b="1" kern="1200" dirty="0">
            <a:solidFill>
              <a:srgbClr val="00B0F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5782" y="2052912"/>
        <a:ext cx="9217285" cy="8448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0800A-9BEA-4B96-97E2-60655F10FED6}">
      <dsp:nvSpPr>
        <dsp:cNvPr id="0" name=""/>
        <dsp:cNvSpPr/>
      </dsp:nvSpPr>
      <dsp:spPr>
        <a:xfrm>
          <a:off x="0" y="298575"/>
          <a:ext cx="867636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AD61A6-D154-4DA6-8F64-1668B05B3BE0}">
      <dsp:nvSpPr>
        <dsp:cNvPr id="0" name=""/>
        <dsp:cNvSpPr/>
      </dsp:nvSpPr>
      <dsp:spPr>
        <a:xfrm>
          <a:off x="433818" y="91935"/>
          <a:ext cx="6073452" cy="413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562" tIns="0" rIns="22956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 Narrow" panose="020B0606020202030204" pitchFamily="34" charset="0"/>
              <a:cs typeface="Kalimati" panose="00000400000000000000" pitchFamily="2"/>
            </a:rPr>
            <a:t>Expedition  to the Summit</a:t>
          </a:r>
          <a:endParaRPr lang="en-US" sz="3200" kern="1200" dirty="0">
            <a:latin typeface="Arial Narrow" panose="020B0606020202030204" pitchFamily="34" charset="0"/>
            <a:cs typeface="Kalimati" panose="00000400000000000000" pitchFamily="2"/>
          </a:endParaRPr>
        </a:p>
      </dsp:txBody>
      <dsp:txXfrm>
        <a:off x="453993" y="112110"/>
        <a:ext cx="6033102" cy="372930"/>
      </dsp:txXfrm>
    </dsp:sp>
    <dsp:sp modelId="{00175A83-7E6B-4BB2-972F-80BC79D22DDD}">
      <dsp:nvSpPr>
        <dsp:cNvPr id="0" name=""/>
        <dsp:cNvSpPr/>
      </dsp:nvSpPr>
      <dsp:spPr>
        <a:xfrm>
          <a:off x="0" y="933616"/>
          <a:ext cx="867636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708885-AA42-4061-A34B-A1D37CBB5033}">
      <dsp:nvSpPr>
        <dsp:cNvPr id="0" name=""/>
        <dsp:cNvSpPr/>
      </dsp:nvSpPr>
      <dsp:spPr>
        <a:xfrm>
          <a:off x="433818" y="726975"/>
          <a:ext cx="6073452" cy="413280"/>
        </a:xfrm>
        <a:prstGeom prst="roundRect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562" tIns="0" rIns="22956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e-NP" sz="3200" kern="1200" dirty="0" smtClean="0">
              <a:latin typeface="Arial Narrow" panose="020B0606020202030204" pitchFamily="34" charset="0"/>
              <a:cs typeface="Kalimati" panose="00000400000000000000" pitchFamily="2"/>
            </a:rPr>
            <a:t>Trigonometric Survey</a:t>
          </a:r>
          <a:endParaRPr lang="en-US" sz="3200" kern="1200" dirty="0">
            <a:latin typeface="Arial Narrow" panose="020B0606020202030204" pitchFamily="34" charset="0"/>
            <a:cs typeface="Kalimati" panose="00000400000000000000" pitchFamily="2"/>
          </a:endParaRPr>
        </a:p>
      </dsp:txBody>
      <dsp:txXfrm>
        <a:off x="453993" y="747150"/>
        <a:ext cx="6033102" cy="372930"/>
      </dsp:txXfrm>
    </dsp:sp>
    <dsp:sp modelId="{E85B737A-06DD-49F6-9BEE-9ED060673DB5}">
      <dsp:nvSpPr>
        <dsp:cNvPr id="0" name=""/>
        <dsp:cNvSpPr/>
      </dsp:nvSpPr>
      <dsp:spPr>
        <a:xfrm>
          <a:off x="0" y="1568656"/>
          <a:ext cx="867636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41E178-ECD4-48BA-9F87-5FFA5B5FC63F}">
      <dsp:nvSpPr>
        <dsp:cNvPr id="0" name=""/>
        <dsp:cNvSpPr/>
      </dsp:nvSpPr>
      <dsp:spPr>
        <a:xfrm>
          <a:off x="433818" y="1362016"/>
          <a:ext cx="6073452" cy="413280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562" tIns="0" rIns="22956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e-NP" sz="3200" kern="1200" dirty="0" smtClean="0">
              <a:latin typeface="Arial Narrow" panose="020B0606020202030204" pitchFamily="34" charset="0"/>
              <a:cs typeface="Kalimati" panose="00000400000000000000" pitchFamily="2"/>
            </a:rPr>
            <a:t>GPS Survey</a:t>
          </a:r>
          <a:endParaRPr lang="en-US" sz="3200" kern="1200" dirty="0">
            <a:latin typeface="Arial Narrow" panose="020B0606020202030204" pitchFamily="34" charset="0"/>
            <a:cs typeface="Kalimati" panose="00000400000000000000" pitchFamily="2"/>
          </a:endParaRPr>
        </a:p>
      </dsp:txBody>
      <dsp:txXfrm>
        <a:off x="453993" y="1382191"/>
        <a:ext cx="6033102" cy="372930"/>
      </dsp:txXfrm>
    </dsp:sp>
    <dsp:sp modelId="{8C151420-087E-474C-BD4B-6AA2313E747F}">
      <dsp:nvSpPr>
        <dsp:cNvPr id="0" name=""/>
        <dsp:cNvSpPr/>
      </dsp:nvSpPr>
      <dsp:spPr>
        <a:xfrm>
          <a:off x="0" y="2203696"/>
          <a:ext cx="867636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4CD6E6-F855-43E2-B09D-581D9E9401A3}">
      <dsp:nvSpPr>
        <dsp:cNvPr id="0" name=""/>
        <dsp:cNvSpPr/>
      </dsp:nvSpPr>
      <dsp:spPr>
        <a:xfrm>
          <a:off x="433818" y="1997056"/>
          <a:ext cx="6073452" cy="413280"/>
        </a:xfrm>
        <a:prstGeom prst="roundRect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562" tIns="0" rIns="22956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e-NP" sz="3200" kern="1200" dirty="0" smtClean="0">
              <a:latin typeface="Arial Narrow" panose="020B0606020202030204" pitchFamily="34" charset="0"/>
              <a:cs typeface="Kalimati" panose="00000400000000000000" pitchFamily="2"/>
            </a:rPr>
            <a:t>Observation for Snow </a:t>
          </a:r>
          <a:r>
            <a:rPr lang="en-US" sz="3200" kern="1200" dirty="0" smtClean="0">
              <a:latin typeface="Arial Narrow" panose="020B0606020202030204" pitchFamily="34" charset="0"/>
              <a:cs typeface="Kalimati" panose="00000400000000000000" pitchFamily="2"/>
            </a:rPr>
            <a:t>`</a:t>
          </a:r>
          <a:r>
            <a:rPr lang="ne-NP" sz="3200" kern="1200" dirty="0" smtClean="0">
              <a:latin typeface="Arial Narrow" panose="020B0606020202030204" pitchFamily="34" charset="0"/>
              <a:cs typeface="Kalimati" panose="00000400000000000000" pitchFamily="2"/>
            </a:rPr>
            <a:t>Depth</a:t>
          </a:r>
          <a:endParaRPr lang="en-US" sz="3200" kern="1200" dirty="0">
            <a:latin typeface="Arial Narrow" panose="020B0606020202030204" pitchFamily="34" charset="0"/>
            <a:cs typeface="Kalimati" panose="00000400000000000000" pitchFamily="2"/>
          </a:endParaRPr>
        </a:p>
      </dsp:txBody>
      <dsp:txXfrm>
        <a:off x="453993" y="2017231"/>
        <a:ext cx="6033102" cy="372930"/>
      </dsp:txXfrm>
    </dsp:sp>
    <dsp:sp modelId="{D5762DBC-799F-4F05-AE98-F6572678AE74}">
      <dsp:nvSpPr>
        <dsp:cNvPr id="0" name=""/>
        <dsp:cNvSpPr/>
      </dsp:nvSpPr>
      <dsp:spPr>
        <a:xfrm>
          <a:off x="0" y="2838736"/>
          <a:ext cx="867636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B72DB9-B0D5-4809-8821-A53B4573D61A}">
      <dsp:nvSpPr>
        <dsp:cNvPr id="0" name=""/>
        <dsp:cNvSpPr/>
      </dsp:nvSpPr>
      <dsp:spPr>
        <a:xfrm>
          <a:off x="433818" y="2632096"/>
          <a:ext cx="6073452" cy="41328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562" tIns="0" rIns="22956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e-NP" sz="3200" kern="1200" dirty="0" smtClean="0">
              <a:latin typeface="Arial Narrow" panose="020B0606020202030204" pitchFamily="34" charset="0"/>
              <a:cs typeface="Kalimati" panose="00000400000000000000" pitchFamily="2"/>
            </a:rPr>
            <a:t>Metereological Data Collection</a:t>
          </a:r>
          <a:endParaRPr lang="en-US" sz="3200" kern="1200" dirty="0">
            <a:latin typeface="Arial Narrow" panose="020B0606020202030204" pitchFamily="34" charset="0"/>
            <a:cs typeface="Kalimati" panose="00000400000000000000" pitchFamily="2"/>
          </a:endParaRPr>
        </a:p>
      </dsp:txBody>
      <dsp:txXfrm>
        <a:off x="453993" y="2652271"/>
        <a:ext cx="6033102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FED78-2F09-471B-B227-D7CF48E4D7FC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FC7D3-EEEB-44FA-A395-D6137F435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95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E60B0-57AD-4B93-81B8-86FF9505E9C6}" type="datetimeFigureOut">
              <a:rPr lang="en-GB" smtClean="0"/>
              <a:pPr/>
              <a:t>30/11/2017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E632B-54ED-41D1-964F-F0B4AC1114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966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Employees and field affiliate workers should work on too high mountainous, mountainous roads, including raw motor roads, cold, risky, and odd situations.</a:t>
            </a:r>
          </a:p>
          <a:p>
            <a:pPr marL="342900" indent="-342900">
              <a:buAutoNum type="arabicPeriod"/>
            </a:pPr>
            <a:r>
              <a:rPr lang="en-US" sz="800" dirty="0" smtClean="0">
                <a:latin typeface="Times New Roman" pitchFamily="18" charset="0"/>
                <a:cs typeface="Kalimati" panose="00000400000000000000" pitchFamily="2"/>
              </a:rPr>
              <a:t>International Experts on Data Processing and Analyzing. Gravity Survey Work guidance &amp; assistance  </a:t>
            </a:r>
            <a:endParaRPr lang="ne-NP" sz="800" dirty="0" smtClean="0">
              <a:latin typeface="Times New Roman" pitchFamily="18" charset="0"/>
              <a:cs typeface="Kalimati" panose="00000400000000000000" pitchFamily="2"/>
            </a:endParaRP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E632B-54ED-41D1-964F-F0B4AC111463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510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256" y="626977"/>
            <a:ext cx="10484528" cy="765040"/>
          </a:xfrm>
        </p:spPr>
        <p:txBody>
          <a:bodyPr>
            <a:normAutofit/>
          </a:bodyPr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256" y="1461639"/>
            <a:ext cx="10484528" cy="4713039"/>
          </a:xfrm>
        </p:spPr>
        <p:txBody>
          <a:bodyPr>
            <a:normAutofit/>
          </a:bodyPr>
          <a:lstStyle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22384" y="6423254"/>
            <a:ext cx="780496" cy="365125"/>
          </a:xfrm>
        </p:spPr>
        <p:txBody>
          <a:bodyPr/>
          <a:lstStyle>
            <a:lvl1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A589B27-9F9A-4433-9837-DDC5E2E1150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4719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23443" y="6421028"/>
            <a:ext cx="2743200" cy="365125"/>
          </a:xfrm>
          <a:prstGeom prst="rect">
            <a:avLst/>
          </a:prstGeom>
        </p:spPr>
        <p:txBody>
          <a:bodyPr/>
          <a:lstStyle/>
          <a:p>
            <a:fld id="{413701D7-FD09-47C9-9F45-BB49E1941AD7}" type="datetimeFigureOut">
              <a:rPr lang="en-GB" smtClean="0"/>
              <a:pPr/>
              <a:t>30/11/2017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9308" y="6356350"/>
            <a:ext cx="3154091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9B27-9F9A-4433-9837-DDC5E2E115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71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23443" y="6421028"/>
            <a:ext cx="2743200" cy="365125"/>
          </a:xfrm>
          <a:prstGeom prst="rect">
            <a:avLst/>
          </a:prstGeom>
        </p:spPr>
        <p:txBody>
          <a:bodyPr/>
          <a:lstStyle/>
          <a:p>
            <a:fld id="{413701D7-FD09-47C9-9F45-BB49E1941AD7}" type="datetimeFigureOut">
              <a:rPr lang="en-GB" smtClean="0"/>
              <a:pPr/>
              <a:t>30/11/2017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9308" y="6356350"/>
            <a:ext cx="3154091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9B27-9F9A-4433-9837-DDC5E2E115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555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9B27-9F9A-4433-9837-DDC5E2E115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807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9B27-9F9A-4433-9837-DDC5E2E115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189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23443" y="6421028"/>
            <a:ext cx="2743200" cy="365125"/>
          </a:xfrm>
          <a:prstGeom prst="rect">
            <a:avLst/>
          </a:prstGeom>
        </p:spPr>
        <p:txBody>
          <a:bodyPr/>
          <a:lstStyle/>
          <a:p>
            <a:fld id="{413701D7-FD09-47C9-9F45-BB49E1941AD7}" type="datetimeFigureOut">
              <a:rPr lang="en-GB" smtClean="0"/>
              <a:pPr/>
              <a:t>30/11/2017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9308" y="6356350"/>
            <a:ext cx="3154091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9B27-9F9A-4433-9837-DDC5E2E115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14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723443" y="6421028"/>
            <a:ext cx="2743200" cy="365125"/>
          </a:xfrm>
          <a:prstGeom prst="rect">
            <a:avLst/>
          </a:prstGeom>
        </p:spPr>
        <p:txBody>
          <a:bodyPr/>
          <a:lstStyle/>
          <a:p>
            <a:fld id="{413701D7-FD09-47C9-9F45-BB49E1941AD7}" type="datetimeFigureOut">
              <a:rPr lang="en-GB" smtClean="0"/>
              <a:pPr/>
              <a:t>30/11/2017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99308" y="6356350"/>
            <a:ext cx="3154091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9B27-9F9A-4433-9837-DDC5E2E115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83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23443" y="6421028"/>
            <a:ext cx="2743200" cy="365125"/>
          </a:xfrm>
          <a:prstGeom prst="rect">
            <a:avLst/>
          </a:prstGeom>
        </p:spPr>
        <p:txBody>
          <a:bodyPr/>
          <a:lstStyle/>
          <a:p>
            <a:fld id="{413701D7-FD09-47C9-9F45-BB49E1941AD7}" type="datetimeFigureOut">
              <a:rPr lang="en-GB" smtClean="0"/>
              <a:pPr/>
              <a:t>30/11/2017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99308" y="6356350"/>
            <a:ext cx="3154091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9B27-9F9A-4433-9837-DDC5E2E115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27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23443" y="6421028"/>
            <a:ext cx="2743200" cy="365125"/>
          </a:xfrm>
          <a:prstGeom prst="rect">
            <a:avLst/>
          </a:prstGeom>
        </p:spPr>
        <p:txBody>
          <a:bodyPr/>
          <a:lstStyle/>
          <a:p>
            <a:fld id="{413701D7-FD09-47C9-9F45-BB49E1941AD7}" type="datetimeFigureOut">
              <a:rPr lang="en-GB" smtClean="0"/>
              <a:pPr/>
              <a:t>30/11/2017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99308" y="6356350"/>
            <a:ext cx="3154091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9B27-9F9A-4433-9837-DDC5E2E115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95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23443" y="6421028"/>
            <a:ext cx="2743200" cy="365125"/>
          </a:xfrm>
          <a:prstGeom prst="rect">
            <a:avLst/>
          </a:prstGeom>
        </p:spPr>
        <p:txBody>
          <a:bodyPr/>
          <a:lstStyle/>
          <a:p>
            <a:fld id="{413701D7-FD09-47C9-9F45-BB49E1941AD7}" type="datetimeFigureOut">
              <a:rPr lang="en-GB" smtClean="0"/>
              <a:pPr/>
              <a:t>30/11/2017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9308" y="6356350"/>
            <a:ext cx="3154091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9B27-9F9A-4433-9837-DDC5E2E115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47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23443" y="6421028"/>
            <a:ext cx="2743200" cy="365125"/>
          </a:xfrm>
          <a:prstGeom prst="rect">
            <a:avLst/>
          </a:prstGeom>
        </p:spPr>
        <p:txBody>
          <a:bodyPr/>
          <a:lstStyle/>
          <a:p>
            <a:fld id="{413701D7-FD09-47C9-9F45-BB49E1941AD7}" type="datetimeFigureOut">
              <a:rPr lang="en-GB" smtClean="0"/>
              <a:pPr/>
              <a:t>30/11/2017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9308" y="6356350"/>
            <a:ext cx="3154091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9B27-9F9A-4433-9837-DDC5E2E115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60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90" y="-3755"/>
            <a:ext cx="1538418" cy="5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960" y="-1701"/>
            <a:ext cx="2626275" cy="5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4422"/>
            <a:ext cx="10515600" cy="513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84404"/>
            <a:ext cx="10515600" cy="4692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89B27-9F9A-4433-9837-DDC5E2E1150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" y="0"/>
            <a:ext cx="2694691" cy="558000"/>
          </a:xfrm>
          <a:prstGeom prst="rect">
            <a:avLst/>
          </a:prstGeom>
        </p:spPr>
      </p:pic>
      <p:pic>
        <p:nvPicPr>
          <p:cNvPr id="13" name="Picture 2" descr="nepal government logoको लागि तस्बिर परिणाम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12" y="6283786"/>
            <a:ext cx="621804" cy="55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1449811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1155325" y="6362817"/>
            <a:ext cx="3398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Height Meaurement of Mt. Everest (Sagarmatha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4421345" y="6364846"/>
            <a:ext cx="3398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Niraj</a:t>
            </a:r>
            <a:r>
              <a:rPr lang="de-DE" baseline="0" dirty="0" smtClean="0"/>
              <a:t> Manandhar 	12/12/2017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232" y="401"/>
            <a:ext cx="2694691" cy="5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926" y="0"/>
            <a:ext cx="2626275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0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7511" y="1540129"/>
            <a:ext cx="9144000" cy="234659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Ministry of Land Reform and Management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Survey Department</a:t>
            </a:r>
            <a:b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Minbhawan, Kathmandu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735" y="4173538"/>
            <a:ext cx="9144000" cy="1884362"/>
          </a:xfrm>
        </p:spPr>
        <p:txBody>
          <a:bodyPr>
            <a:normAutofit fontScale="32500" lnSpcReduction="20000"/>
          </a:bodyPr>
          <a:lstStyle/>
          <a:p>
            <a:r>
              <a:rPr lang="en-US" sz="6000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Sagarmatha Height Measurement Project (SHMP)</a:t>
            </a:r>
            <a:br>
              <a:rPr lang="en-US" sz="6000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</a:t>
            </a:r>
            <a:r>
              <a:rPr lang="en-US" sz="50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Niraj</a:t>
            </a:r>
            <a:r>
              <a:rPr lang="en-US" sz="5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Manandhar</a:t>
            </a:r>
            <a:endParaRPr lang="en-US" sz="5000" b="1" u="sng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5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5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Deputy Director General</a:t>
            </a:r>
          </a:p>
          <a:p>
            <a:r>
              <a:rPr lang="en-US" sz="4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Geodetic Survey Division</a:t>
            </a:r>
            <a:r>
              <a:rPr lang="en-US" sz="35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5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7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7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7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12.12.2017</a:t>
            </a:r>
            <a:endParaRPr lang="en-GB" sz="37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nepal government logoको लागि तस्बिर परिणा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82" y="694471"/>
            <a:ext cx="1178506" cy="105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54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969" y="560716"/>
            <a:ext cx="10484528" cy="765040"/>
          </a:xfrm>
        </p:spPr>
        <p:txBody>
          <a:bodyPr>
            <a:normAutofit/>
          </a:bodyPr>
          <a:lstStyle/>
          <a:p>
            <a:pPr lvl="0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rPr>
              <a:t>Activity 2: Height Verification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255" y="1457739"/>
            <a:ext cx="10690387" cy="471693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2600" b="1" dirty="0" smtClean="0">
                <a:cs typeface="Kalimati" panose="00000400000000000000" pitchFamily="2"/>
              </a:rPr>
              <a:t>2.2  </a:t>
            </a:r>
            <a:r>
              <a:rPr lang="en-US" sz="2600" b="1" dirty="0" smtClean="0">
                <a:cs typeface="Kalimati" panose="00000400000000000000" pitchFamily="2"/>
              </a:rPr>
              <a:t>Independent Check</a:t>
            </a:r>
            <a:endParaRPr lang="de-DE" sz="2600" b="1" dirty="0">
              <a:cs typeface="Kalimati" panose="00000400000000000000" pitchFamily="2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sz="2400" dirty="0" smtClean="0"/>
              <a:t>The </a:t>
            </a:r>
            <a:r>
              <a:rPr lang="en-US" sz="2400" dirty="0" smtClean="0"/>
              <a:t>tectonic/mass movement caused due to </a:t>
            </a:r>
            <a:r>
              <a:rPr lang="en-US" sz="2400" dirty="0" err="1" smtClean="0"/>
              <a:t>Gorkha</a:t>
            </a:r>
            <a:r>
              <a:rPr lang="en-US" sz="2400" dirty="0" smtClean="0"/>
              <a:t> earthquake will be computed based on GPS and gravity observation at the reference PBM.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sz="2400" dirty="0" smtClean="0"/>
              <a:t>The geometric N (n1) separation and gravimetric N separation (n2) will be computed and compared.</a:t>
            </a:r>
          </a:p>
          <a:p>
            <a:pPr lvl="0">
              <a:buNone/>
            </a:pPr>
            <a:endParaRPr lang="en-US" sz="2400" dirty="0" smtClean="0"/>
          </a:p>
          <a:p>
            <a:pPr lvl="0"/>
            <a:endParaRPr lang="en-US" sz="2400" dirty="0" smtClean="0"/>
          </a:p>
          <a:p>
            <a:pPr lvl="0"/>
            <a:endParaRPr lang="en-US" sz="24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(Ref)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ne-NP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52388" lvl="1" indent="239713"/>
            <a:r>
              <a:rPr lang="en-US" dirty="0" smtClean="0"/>
              <a:t>Here , n1-n2 &lt;  limit of tolerance, i.e. 50 cm</a:t>
            </a:r>
          </a:p>
          <a:p>
            <a:pPr lvl="1"/>
            <a:endParaRPr lang="en-US" dirty="0" smtClean="0"/>
          </a:p>
          <a:p>
            <a:pPr marL="58738" lvl="1" indent="233363"/>
            <a:r>
              <a:rPr lang="en-US" dirty="0" smtClean="0"/>
              <a:t>If this is within the limit, the height at the PBM at </a:t>
            </a:r>
            <a:r>
              <a:rPr lang="ne-NP" dirty="0" smtClean="0"/>
              <a:t>Bashghari</a:t>
            </a:r>
            <a:r>
              <a:rPr lang="en-US" dirty="0" smtClean="0"/>
              <a:t> is considered as the precise </a:t>
            </a:r>
            <a:r>
              <a:rPr lang="en-US" dirty="0" err="1" smtClean="0"/>
              <a:t>orthometric</a:t>
            </a:r>
            <a:r>
              <a:rPr lang="en-US" dirty="0" smtClean="0"/>
              <a:t> height but will carry a tolerance of (n1-n2)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9B27-9F9A-4433-9837-DDC5E2E1150A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375582" y="3103500"/>
            <a:ext cx="36437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following parameters:</a:t>
            </a:r>
          </a:p>
          <a:p>
            <a:pPr lvl="0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    Mean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earth radius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Mean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gravity for the earth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The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sphere of integrations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S(ψ) Stokes` function</a:t>
            </a:r>
          </a:p>
          <a:p>
            <a:pPr lvl="0"/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Free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gravity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anomalies</a:t>
            </a:r>
          </a:p>
          <a:p>
            <a:pPr lvl="0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Element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surface area on the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sphere</a:t>
            </a:r>
          </a:p>
          <a:p>
            <a:pPr lvl="0"/>
            <a:r>
              <a:rPr lang="ne-N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     Surface  spherical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radius (ψ) between two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points on the sphere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592" y="3217800"/>
            <a:ext cx="2905255" cy="7661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82" y="3103500"/>
            <a:ext cx="2944391" cy="224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rPr>
              <a:t>Mt. Everest ( Sagarmatha) Observation Stations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256" y="1367358"/>
            <a:ext cx="10484528" cy="4713039"/>
          </a:xfrm>
        </p:spPr>
        <p:txBody>
          <a:bodyPr/>
          <a:lstStyle/>
          <a:p>
            <a:r>
              <a:rPr lang="en-GB" dirty="0" smtClean="0"/>
              <a:t>12 possible stations for trigonometric levelling to peak of Mt. Everest ( Sagarmatha) based on preliminary report 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9B27-9F9A-4433-9837-DDC5E2E1150A}" type="slidenum">
              <a:rPr lang="en-GB" smtClean="0"/>
              <a:pPr/>
              <a:t>11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335118"/>
              </p:ext>
            </p:extLst>
          </p:nvPr>
        </p:nvGraphicFramePr>
        <p:xfrm>
          <a:off x="920541" y="2097020"/>
          <a:ext cx="10416243" cy="4154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1421435"/>
                <a:gridCol w="1424796"/>
                <a:gridCol w="897299"/>
                <a:gridCol w="962526"/>
                <a:gridCol w="1010653"/>
                <a:gridCol w="2550694"/>
                <a:gridCol w="1600200"/>
              </a:tblGrid>
              <a:tr h="4972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S. No.</a:t>
                      </a:r>
                      <a:endParaRPr lang="en-US" sz="1400" b="1" i="1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Name of </a:t>
                      </a:r>
                      <a:r>
                        <a:rPr lang="ne-NP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Peak</a:t>
                      </a:r>
                      <a:endParaRPr lang="en-US" sz="1600" b="1" i="1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District/ VDCs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Latitude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dirty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Longitude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Height </a:t>
                      </a:r>
                      <a:r>
                        <a:rPr lang="en-US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(m)</a:t>
                      </a:r>
                      <a:endParaRPr lang="en-US" sz="1600" b="1" i="1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Recce and Monumentation</a:t>
                      </a:r>
                      <a:endParaRPr lang="en-US" sz="1600" b="1" i="1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Book Antiqua" panose="02040602050305030304" pitchFamily="18" charset="0"/>
                        </a:rPr>
                        <a:t>Remarks</a:t>
                      </a:r>
                      <a:endParaRPr lang="en-US" sz="1600" b="1" i="1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Upper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Rauje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Solukhumbu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27.63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86.62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Completed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used by SOI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Lower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Rauje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Solukhumbu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27.62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86.61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Completed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used by SOI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Sollung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Solukhumbu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27.55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86.57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Completed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used by SOI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Pike Sub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Solukhumbu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27.49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86.50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Completed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used by SOI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Chhulyamu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Solukhumbu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27.45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86.60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Completed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used by SOI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Aisyalukharka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Solukhumbu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27.38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86.73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Completed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used by SOI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Laure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Danda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Khotang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27.35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86.91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Completed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used by SOI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Mayam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Bhojpur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27.30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87.01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Completed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used by SOI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Taksindu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Solukhumbu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27.60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86.61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Completed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Point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Pattale</a:t>
                      </a: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Danda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Solukhumbu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27.39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86.55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Completed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Point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Jiri-I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Dolakha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Completed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Point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Jiri-II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Dolakha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Completed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Point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63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e-NP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rPr>
              <a:t>Activity III :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rPr>
              <a:t>  </a:t>
            </a:r>
            <a:r>
              <a:rPr lang="ne-NP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rPr>
              <a:t>Levelling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Kalimati" panose="00000400000000000000" pitchFamily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0" indent="-457200">
              <a:lnSpc>
                <a:spcPct val="100000"/>
              </a:lnSpc>
              <a:spcAft>
                <a:spcPts val="0"/>
              </a:spcAft>
              <a:buAutoNum type="alphaUcPeriod"/>
            </a:pPr>
            <a:r>
              <a:rPr lang="en-US" sz="2400" b="1" dirty="0" smtClean="0"/>
              <a:t>Precise </a:t>
            </a:r>
            <a:r>
              <a:rPr lang="en-US" sz="2400" b="1" dirty="0" err="1" smtClean="0"/>
              <a:t>Levelling</a:t>
            </a:r>
            <a:endParaRPr lang="en-US" sz="2400" b="1" dirty="0" smtClean="0"/>
          </a:p>
          <a:p>
            <a:pPr marL="977900" lvl="1" indent="-406400">
              <a:lnSpc>
                <a:spcPct val="100000"/>
              </a:lnSpc>
            </a:pPr>
            <a:r>
              <a:rPr lang="en-US" sz="1900" dirty="0" smtClean="0">
                <a:cs typeface="Kalimati" panose="00000400000000000000" pitchFamily="2"/>
              </a:rPr>
              <a:t>Precise </a:t>
            </a:r>
            <a:r>
              <a:rPr lang="en-US" sz="1900" dirty="0" smtClean="0">
                <a:cs typeface="Kalimati" panose="00000400000000000000" pitchFamily="2"/>
              </a:rPr>
              <a:t>Levelling route will be carried from  </a:t>
            </a:r>
            <a:r>
              <a:rPr lang="en-US" sz="1900" dirty="0" err="1" smtClean="0">
                <a:cs typeface="Kalimati" panose="00000400000000000000" pitchFamily="2"/>
              </a:rPr>
              <a:t>Basghari</a:t>
            </a:r>
            <a:r>
              <a:rPr lang="en-US" sz="1900" dirty="0" smtClean="0">
                <a:cs typeface="Kalimati" panose="00000400000000000000" pitchFamily="2"/>
              </a:rPr>
              <a:t> PBM, </a:t>
            </a:r>
            <a:r>
              <a:rPr lang="en-US" sz="1900" dirty="0" err="1" smtClean="0">
                <a:cs typeface="Kalimati" panose="00000400000000000000" pitchFamily="2"/>
              </a:rPr>
              <a:t>Udaypur</a:t>
            </a:r>
            <a:r>
              <a:rPr lang="en-US" sz="1900" dirty="0" smtClean="0">
                <a:cs typeface="Kalimati" panose="00000400000000000000" pitchFamily="2"/>
              </a:rPr>
              <a:t>  to </a:t>
            </a:r>
            <a:r>
              <a:rPr lang="en-US" sz="1900" dirty="0" err="1" smtClean="0">
                <a:cs typeface="Kalimati" panose="00000400000000000000" pitchFamily="2"/>
              </a:rPr>
              <a:t>Pattale</a:t>
            </a:r>
            <a:r>
              <a:rPr lang="en-US" sz="1900" dirty="0" smtClean="0">
                <a:cs typeface="Kalimati" panose="00000400000000000000" pitchFamily="2"/>
              </a:rPr>
              <a:t> </a:t>
            </a:r>
            <a:r>
              <a:rPr lang="en-US" sz="1900" dirty="0" err="1" smtClean="0">
                <a:cs typeface="Kalimati" panose="00000400000000000000" pitchFamily="2"/>
              </a:rPr>
              <a:t>Danda</a:t>
            </a:r>
            <a:r>
              <a:rPr lang="en-US" sz="1900" dirty="0" smtClean="0">
                <a:cs typeface="Kalimati" panose="00000400000000000000" pitchFamily="2"/>
              </a:rPr>
              <a:t> H.S. , </a:t>
            </a:r>
            <a:r>
              <a:rPr lang="en-US" sz="1900" dirty="0" err="1" smtClean="0">
                <a:cs typeface="Kalimati" panose="00000400000000000000" pitchFamily="2"/>
              </a:rPr>
              <a:t>Chuulyamu</a:t>
            </a:r>
            <a:r>
              <a:rPr lang="en-US" sz="1900" dirty="0" smtClean="0">
                <a:cs typeface="Kalimati" panose="00000400000000000000" pitchFamily="2"/>
              </a:rPr>
              <a:t>, </a:t>
            </a:r>
            <a:r>
              <a:rPr lang="en-US" sz="1900" dirty="0" err="1" smtClean="0">
                <a:cs typeface="Kalimati" panose="00000400000000000000" pitchFamily="2"/>
              </a:rPr>
              <a:t>Taksindu</a:t>
            </a:r>
            <a:r>
              <a:rPr lang="en-US" sz="1900" dirty="0" smtClean="0">
                <a:cs typeface="Kalimati" panose="00000400000000000000" pitchFamily="2"/>
              </a:rPr>
              <a:t> H.S. , and Pike Subsidiary H.S , </a:t>
            </a:r>
            <a:r>
              <a:rPr lang="en-US" sz="1900" dirty="0" err="1" smtClean="0">
                <a:cs typeface="Kalimati" panose="00000400000000000000" pitchFamily="2"/>
              </a:rPr>
              <a:t>Solukhmubhu</a:t>
            </a:r>
            <a:r>
              <a:rPr lang="en-US" sz="1900" dirty="0" smtClean="0">
                <a:cs typeface="Kalimati" panose="00000400000000000000" pitchFamily="2"/>
              </a:rPr>
              <a:t>.</a:t>
            </a:r>
          </a:p>
          <a:p>
            <a:pPr marL="285750" lvl="0" indent="-285750">
              <a:lnSpc>
                <a:spcPct val="100000"/>
              </a:lnSpc>
            </a:pPr>
            <a:endParaRPr lang="en-US" sz="1700" dirty="0" smtClean="0">
              <a:cs typeface="Kalimati" panose="00000400000000000000" pitchFamily="2"/>
            </a:endParaRPr>
          </a:p>
          <a:p>
            <a:pPr marL="977900" lvl="1" indent="-406400"/>
            <a:r>
              <a:rPr lang="en-US" sz="1900" dirty="0" smtClean="0"/>
              <a:t>Adopted </a:t>
            </a:r>
            <a:r>
              <a:rPr lang="en-US" sz="1900" dirty="0" smtClean="0"/>
              <a:t>accuracy of the precise levelling  will be 3 mm per 2 </a:t>
            </a:r>
            <a:r>
              <a:rPr lang="en-US" sz="1900" dirty="0" smtClean="0"/>
              <a:t>km</a:t>
            </a:r>
          </a:p>
          <a:p>
            <a:pPr marL="0" lvl="0" indent="0" defTabSz="64008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en-US" dirty="0">
              <a:cs typeface="Kalimati" panose="00000400000000000000" pitchFamily="2"/>
            </a:endParaRPr>
          </a:p>
          <a:p>
            <a:pPr marL="0" lvl="0" indent="0" defTabSz="64008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cs typeface="Kalimati" panose="00000400000000000000" pitchFamily="2"/>
              </a:rPr>
              <a:t>B</a:t>
            </a:r>
            <a:r>
              <a:rPr lang="en-US" sz="2400" b="1" dirty="0">
                <a:cs typeface="Kalimati" panose="00000400000000000000" pitchFamily="2"/>
              </a:rPr>
              <a:t>. Trigonometric Levelling</a:t>
            </a:r>
          </a:p>
          <a:p>
            <a:pPr marL="91440" lvl="0" indent="0" defTabSz="64008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en-US" dirty="0">
              <a:cs typeface="Kalimati" panose="00000400000000000000" pitchFamily="2"/>
            </a:endParaRPr>
          </a:p>
          <a:p>
            <a:pPr marL="1005840" lvl="1" indent="-457200" defTabSz="640080">
              <a:lnSpc>
                <a:spcPct val="100000"/>
              </a:lnSpc>
              <a:spcBef>
                <a:spcPct val="0"/>
              </a:spcBef>
            </a:pPr>
            <a:r>
              <a:rPr lang="en-US" sz="1900" dirty="0" err="1">
                <a:cs typeface="Kalimati" panose="00000400000000000000" pitchFamily="2"/>
              </a:rPr>
              <a:t>Trignometric</a:t>
            </a:r>
            <a:r>
              <a:rPr lang="en-US" sz="1900" dirty="0">
                <a:cs typeface="Kalimati" panose="00000400000000000000" pitchFamily="2"/>
              </a:rPr>
              <a:t> Levelling will be carried out to transfer the heights from 4 precisely levelled stations ( Pike, </a:t>
            </a:r>
            <a:r>
              <a:rPr lang="en-US" sz="1900" dirty="0" err="1">
                <a:cs typeface="Kalimati" panose="00000400000000000000" pitchFamily="2"/>
              </a:rPr>
              <a:t>Pattale</a:t>
            </a:r>
            <a:r>
              <a:rPr lang="en-US" sz="1900" dirty="0">
                <a:cs typeface="Kalimati" panose="00000400000000000000" pitchFamily="2"/>
              </a:rPr>
              <a:t> </a:t>
            </a:r>
            <a:r>
              <a:rPr lang="en-US" sz="1900" dirty="0" err="1">
                <a:cs typeface="Kalimati" panose="00000400000000000000" pitchFamily="2"/>
              </a:rPr>
              <a:t>Danda</a:t>
            </a:r>
            <a:r>
              <a:rPr lang="en-US" sz="1900" dirty="0">
                <a:cs typeface="Kalimati" panose="00000400000000000000" pitchFamily="2"/>
              </a:rPr>
              <a:t>, </a:t>
            </a:r>
            <a:r>
              <a:rPr lang="en-US" sz="1900" dirty="0" err="1">
                <a:cs typeface="Kalimati" panose="00000400000000000000" pitchFamily="2"/>
              </a:rPr>
              <a:t>Takshindu</a:t>
            </a:r>
            <a:r>
              <a:rPr lang="en-US" sz="1900" dirty="0">
                <a:cs typeface="Kalimati" panose="00000400000000000000" pitchFamily="2"/>
              </a:rPr>
              <a:t>, </a:t>
            </a:r>
            <a:r>
              <a:rPr lang="en-US" sz="1900" dirty="0" err="1">
                <a:cs typeface="Kalimati" panose="00000400000000000000" pitchFamily="2"/>
              </a:rPr>
              <a:t>Chuulyamu</a:t>
            </a:r>
            <a:r>
              <a:rPr lang="en-US" sz="1900" dirty="0">
                <a:cs typeface="Kalimati" panose="00000400000000000000" pitchFamily="2"/>
              </a:rPr>
              <a:t>) to remaining  8  stations.</a:t>
            </a:r>
          </a:p>
          <a:p>
            <a:pPr marL="548640" indent="-457200" defTabSz="640080">
              <a:lnSpc>
                <a:spcPct val="100000"/>
              </a:lnSpc>
              <a:spcBef>
                <a:spcPct val="0"/>
              </a:spcBef>
            </a:pPr>
            <a:endParaRPr lang="en-US" sz="1500" dirty="0">
              <a:cs typeface="Kalimati" panose="00000400000000000000" pitchFamily="2"/>
            </a:endParaRPr>
          </a:p>
          <a:p>
            <a:pPr marL="1005840" lvl="1" indent="-457200" defTabSz="640080">
              <a:lnSpc>
                <a:spcPct val="100000"/>
              </a:lnSpc>
              <a:spcBef>
                <a:spcPct val="0"/>
              </a:spcBef>
            </a:pPr>
            <a:r>
              <a:rPr lang="en-US" sz="1900" dirty="0" smtClean="0">
                <a:cs typeface="Kalimati" panose="00000400000000000000" pitchFamily="2"/>
              </a:rPr>
              <a:t>Horizontal </a:t>
            </a:r>
            <a:r>
              <a:rPr lang="en-US" sz="1900" dirty="0">
                <a:cs typeface="Kalimati" panose="00000400000000000000" pitchFamily="2"/>
              </a:rPr>
              <a:t>and vertical </a:t>
            </a:r>
            <a:r>
              <a:rPr lang="ne-NP" sz="1900" dirty="0">
                <a:cs typeface="Kalimati" panose="00000400000000000000" pitchFamily="2"/>
              </a:rPr>
              <a:t>angle</a:t>
            </a:r>
            <a:r>
              <a:rPr lang="en-US" sz="1900" dirty="0">
                <a:cs typeface="Kalimati" panose="00000400000000000000" pitchFamily="2"/>
              </a:rPr>
              <a:t>s</a:t>
            </a:r>
            <a:r>
              <a:rPr lang="ne-NP" sz="1900" dirty="0">
                <a:cs typeface="Kalimati" panose="00000400000000000000" pitchFamily="2"/>
              </a:rPr>
              <a:t> </a:t>
            </a:r>
            <a:r>
              <a:rPr lang="en-US" sz="1900" dirty="0">
                <a:cs typeface="Kalimati" panose="00000400000000000000" pitchFamily="2"/>
              </a:rPr>
              <a:t>as well as inter-station distances  between 12 stations will be measured to solve the trigonometric network </a:t>
            </a:r>
          </a:p>
          <a:p>
            <a:pPr marL="548640" indent="-457200" defTabSz="640080">
              <a:lnSpc>
                <a:spcPct val="100000"/>
              </a:lnSpc>
              <a:spcBef>
                <a:spcPct val="0"/>
              </a:spcBef>
            </a:pPr>
            <a:endParaRPr lang="en-US" sz="1500" dirty="0">
              <a:cs typeface="Kalimati" panose="00000400000000000000" pitchFamily="2"/>
            </a:endParaRPr>
          </a:p>
          <a:p>
            <a:pPr marL="1005840" lvl="1" indent="-457200" defTabSz="64008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900" dirty="0">
                <a:cs typeface="Kalimati" panose="00000400000000000000" pitchFamily="2"/>
              </a:rPr>
              <a:t>Mt. Everest (Sagarmatha) will be targeted from these 12 stations to get the trigonometric height.</a:t>
            </a:r>
          </a:p>
          <a:p>
            <a:pPr marL="548640" indent="-457200" defTabSz="640080">
              <a:lnSpc>
                <a:spcPct val="100000"/>
              </a:lnSpc>
              <a:spcBef>
                <a:spcPct val="0"/>
              </a:spcBef>
            </a:pPr>
            <a:endParaRPr lang="en-US" sz="1500" dirty="0">
              <a:cs typeface="Kalimati" panose="00000400000000000000" pitchFamily="2"/>
            </a:endParaRPr>
          </a:p>
          <a:p>
            <a:pPr marL="1005840" lvl="1" indent="-457200" defTabSz="640080">
              <a:lnSpc>
                <a:spcPct val="100000"/>
              </a:lnSpc>
              <a:spcBef>
                <a:spcPct val="0"/>
              </a:spcBef>
            </a:pPr>
            <a:r>
              <a:rPr lang="ne-NP" sz="1900" dirty="0">
                <a:cs typeface="Kalimati" panose="00000400000000000000" pitchFamily="2"/>
              </a:rPr>
              <a:t>Vertical/Zenithal angle </a:t>
            </a:r>
            <a:r>
              <a:rPr lang="en-US" sz="1900" dirty="0">
                <a:cs typeface="Kalimati" panose="00000400000000000000" pitchFamily="2"/>
              </a:rPr>
              <a:t>will be observed to transfer the height to the peak of the Mt. Everest (Sagarmatha). </a:t>
            </a:r>
          </a:p>
          <a:p>
            <a:pPr marL="285750" indent="-285750"/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9B27-9F9A-4433-9837-DDC5E2E1150A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3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e-NP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rPr>
              <a:t>Activity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rPr>
              <a:t>I</a:t>
            </a:r>
            <a:r>
              <a:rPr lang="ne-NP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rPr>
              <a:t>V </a:t>
            </a:r>
            <a:r>
              <a:rPr lang="ne-NP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rPr>
              <a:t>: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rPr>
              <a:t>Gravity Survey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256" y="1461639"/>
            <a:ext cx="10484528" cy="4799461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 smtClean="0">
                <a:cs typeface="Kalimati" panose="00000400000000000000" pitchFamily="2"/>
              </a:rPr>
              <a:t>Surface Gravity observation will be carried out to re-define the </a:t>
            </a:r>
            <a:r>
              <a:rPr lang="en-US" sz="2600" dirty="0" err="1" smtClean="0">
                <a:cs typeface="Kalimati" panose="00000400000000000000" pitchFamily="2"/>
              </a:rPr>
              <a:t>Geiod</a:t>
            </a:r>
            <a:r>
              <a:rPr lang="en-US" sz="2600" dirty="0" smtClean="0">
                <a:cs typeface="Kalimati" panose="00000400000000000000" pitchFamily="2"/>
              </a:rPr>
              <a:t> model</a:t>
            </a:r>
          </a:p>
          <a:p>
            <a:endParaRPr lang="en-US" sz="2800" b="1" dirty="0" smtClean="0">
              <a:solidFill>
                <a:srgbClr val="00B050"/>
              </a:solidFill>
            </a:endParaRPr>
          </a:p>
          <a:p>
            <a:r>
              <a:rPr lang="en-US" sz="3400" b="1" dirty="0" smtClean="0">
                <a:solidFill>
                  <a:srgbClr val="00B050"/>
                </a:solidFill>
              </a:rPr>
              <a:t>P</a:t>
            </a:r>
            <a:r>
              <a:rPr lang="ne-NP" sz="3400" b="1" dirty="0" smtClean="0">
                <a:solidFill>
                  <a:srgbClr val="00B050"/>
                </a:solidFill>
              </a:rPr>
              <a:t>hase I : </a:t>
            </a:r>
          </a:p>
          <a:p>
            <a:pPr lvl="1"/>
            <a:r>
              <a:rPr lang="en-US" b="1" dirty="0" smtClean="0"/>
              <a:t>1</a:t>
            </a:r>
            <a:r>
              <a:rPr lang="ne-NP" sz="2900" b="1" dirty="0" smtClean="0"/>
              <a:t>. </a:t>
            </a:r>
            <a:r>
              <a:rPr lang="en-US" sz="2600" b="1" dirty="0" smtClean="0"/>
              <a:t>Base Gravity Stations:</a:t>
            </a:r>
            <a:endParaRPr lang="en-US" sz="2600" dirty="0" smtClean="0"/>
          </a:p>
          <a:p>
            <a:pPr marL="285750" indent="-285750"/>
            <a:endParaRPr lang="ne-NP" dirty="0" smtClean="0"/>
          </a:p>
          <a:p>
            <a:pPr marL="1200150" lvl="2" indent="-285750"/>
            <a:r>
              <a:rPr lang="en-US" sz="2600" dirty="0" smtClean="0"/>
              <a:t>The base gravity station will be </a:t>
            </a:r>
            <a:r>
              <a:rPr lang="ne-NP" sz="2600" dirty="0" smtClean="0"/>
              <a:t>estabablished </a:t>
            </a:r>
            <a:r>
              <a:rPr lang="en-US" sz="2600" dirty="0" smtClean="0"/>
              <a:t>at  PBM of  </a:t>
            </a:r>
            <a:r>
              <a:rPr lang="en-US" sz="2600" dirty="0" err="1" smtClean="0"/>
              <a:t>Bansghari</a:t>
            </a:r>
            <a:r>
              <a:rPr lang="en-US" sz="2600" dirty="0" smtClean="0"/>
              <a:t>  carried out from the absolute gravity station  at  </a:t>
            </a:r>
            <a:r>
              <a:rPr lang="en-US" sz="2600" dirty="0" err="1" smtClean="0"/>
              <a:t>Biratnagar</a:t>
            </a:r>
            <a:r>
              <a:rPr lang="en-US" sz="2600" dirty="0" smtClean="0"/>
              <a:t>.</a:t>
            </a:r>
          </a:p>
          <a:p>
            <a:pPr marL="285750" indent="-285750"/>
            <a:endParaRPr lang="ne-NP" sz="2600" dirty="0" smtClean="0"/>
          </a:p>
          <a:p>
            <a:pPr marL="1200150" lvl="2" indent="-285750"/>
            <a:r>
              <a:rPr lang="en-US" sz="2600" dirty="0" smtClean="0"/>
              <a:t>Relative to this base  gravity station at </a:t>
            </a:r>
            <a:r>
              <a:rPr lang="en-US" sz="2600" dirty="0" err="1" smtClean="0"/>
              <a:t>Bansghari</a:t>
            </a:r>
            <a:r>
              <a:rPr lang="en-US" sz="2600" dirty="0" smtClean="0"/>
              <a:t>, approximately 18  other base stations will be </a:t>
            </a:r>
            <a:r>
              <a:rPr lang="ne-NP" sz="2600" dirty="0" smtClean="0"/>
              <a:t>established </a:t>
            </a:r>
            <a:r>
              <a:rPr lang="en-US" sz="2600" dirty="0" smtClean="0"/>
              <a:t>at PBMs (about every 10 </a:t>
            </a:r>
            <a:r>
              <a:rPr lang="en-US" sz="2600" dirty="0" err="1" smtClean="0"/>
              <a:t>kms</a:t>
            </a:r>
            <a:r>
              <a:rPr lang="en-US" sz="2600" dirty="0" smtClean="0"/>
              <a:t> ) along the  </a:t>
            </a:r>
            <a:r>
              <a:rPr lang="en-US" sz="2600" dirty="0" err="1" smtClean="0"/>
              <a:t>levelling</a:t>
            </a:r>
            <a:r>
              <a:rPr lang="en-US" sz="2600" dirty="0" smtClean="0"/>
              <a:t> routes .  </a:t>
            </a:r>
          </a:p>
          <a:p>
            <a:endParaRPr lang="en-US" dirty="0" smtClean="0"/>
          </a:p>
          <a:p>
            <a:pPr lvl="1"/>
            <a:r>
              <a:rPr lang="en-US" b="1" dirty="0" smtClean="0"/>
              <a:t>2</a:t>
            </a:r>
            <a:r>
              <a:rPr lang="ne-NP" b="1" dirty="0" smtClean="0"/>
              <a:t>. </a:t>
            </a:r>
            <a:r>
              <a:rPr lang="en-US" sz="2600" b="1" dirty="0" smtClean="0"/>
              <a:t>Gravity in-fill stations at PBM</a:t>
            </a:r>
            <a:endParaRPr lang="en-US" sz="2600" dirty="0" smtClean="0"/>
          </a:p>
          <a:p>
            <a:pPr marL="285750" indent="-285750"/>
            <a:endParaRPr lang="en-US" dirty="0" smtClean="0"/>
          </a:p>
          <a:p>
            <a:pPr marL="1200150" lvl="2" indent="-285750"/>
            <a:r>
              <a:rPr lang="en-US" sz="2600" dirty="0" smtClean="0"/>
              <a:t>Gravity  observations  at PBM ( every 2 km) in between the base gravity station will be done along the </a:t>
            </a:r>
            <a:r>
              <a:rPr lang="en-US" sz="2600" dirty="0" err="1" smtClean="0"/>
              <a:t>levelling</a:t>
            </a:r>
            <a:r>
              <a:rPr lang="en-US" sz="2600" dirty="0" smtClean="0"/>
              <a:t> route</a:t>
            </a:r>
          </a:p>
          <a:p>
            <a:pPr marL="285750" indent="-285750"/>
            <a:endParaRPr lang="ne-NP" sz="2600" dirty="0" smtClean="0"/>
          </a:p>
          <a:p>
            <a:pPr marL="1200150" lvl="2" indent="-285750"/>
            <a:r>
              <a:rPr lang="en-US" sz="2600" dirty="0" smtClean="0"/>
              <a:t>There will be 4 in-fill stations  in between base gravity stations.  Altogether, there will be approximately 68 gravity in-fill stations.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9B27-9F9A-4433-9837-DDC5E2E1150A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3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e-NP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rPr>
              <a:t>Activity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rPr>
              <a:t>I</a:t>
            </a:r>
            <a:r>
              <a:rPr lang="ne-NP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rPr>
              <a:t>V </a:t>
            </a:r>
            <a:r>
              <a:rPr lang="ne-NP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rPr>
              <a:t>: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rPr>
              <a:t>Gravity Survey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e-NP" sz="2400" b="1" dirty="0" smtClean="0">
                <a:solidFill>
                  <a:srgbClr val="00B050"/>
                </a:solidFill>
              </a:rPr>
              <a:t>Phase II:</a:t>
            </a:r>
          </a:p>
          <a:p>
            <a:pPr marL="0" indent="0">
              <a:buNone/>
            </a:pPr>
            <a:r>
              <a:rPr lang="en-US" b="1" dirty="0" smtClean="0"/>
              <a:t>Gravity Observations at Everest Observation Network (Optional)</a:t>
            </a:r>
          </a:p>
          <a:p>
            <a:endParaRPr lang="en-US" dirty="0" smtClean="0"/>
          </a:p>
          <a:p>
            <a:pPr marL="285750" indent="-285750"/>
            <a:r>
              <a:rPr lang="en-US" dirty="0" smtClean="0"/>
              <a:t>After the gravity value has been </a:t>
            </a:r>
            <a:r>
              <a:rPr lang="en-US" dirty="0" err="1" smtClean="0"/>
              <a:t>infilled</a:t>
            </a:r>
            <a:r>
              <a:rPr lang="en-US" dirty="0" smtClean="0"/>
              <a:t> in the base stations along the alignment or </a:t>
            </a:r>
            <a:r>
              <a:rPr lang="en-US" dirty="0" err="1" smtClean="0"/>
              <a:t>levelling</a:t>
            </a:r>
            <a:r>
              <a:rPr lang="en-US" dirty="0" smtClean="0"/>
              <a:t> route, work will be carried out for the gravity measurement at the Everest observations stations. </a:t>
            </a:r>
          </a:p>
          <a:p>
            <a:pPr marL="285750" indent="-285750"/>
            <a:endParaRPr lang="ne-NP" dirty="0" smtClean="0"/>
          </a:p>
          <a:p>
            <a:pPr marL="285750" indent="-285750"/>
            <a:r>
              <a:rPr lang="en-US" dirty="0" smtClean="0"/>
              <a:t>These observations stations are 12 observatory stations, 20 supplementary stations. </a:t>
            </a:r>
          </a:p>
          <a:p>
            <a:endParaRPr lang="en-US" dirty="0" smtClean="0"/>
          </a:p>
          <a:p>
            <a:r>
              <a:rPr lang="en-US" sz="1800" i="1" dirty="0" smtClean="0">
                <a:solidFill>
                  <a:srgbClr val="FF0000"/>
                </a:solidFill>
              </a:rPr>
              <a:t>Note: This work is optional because the gravity survey has to be done within 24 hours/ a day hence it might not be possible to complete  gravity survey for some stations at hill within a day.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9B27-9F9A-4433-9837-DDC5E2E1150A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3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e-NP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rPr>
              <a:t>Activity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rPr>
              <a:t>V</a:t>
            </a:r>
            <a:r>
              <a:rPr lang="ne-NP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rPr>
              <a:t> </a:t>
            </a:r>
            <a:r>
              <a:rPr lang="ne-NP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rPr>
              <a:t>: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rPr>
              <a:t>GPS Survey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re-defining the </a:t>
            </a:r>
            <a:r>
              <a:rPr lang="en-US" dirty="0" err="1" smtClean="0"/>
              <a:t>Geoid</a:t>
            </a:r>
            <a:r>
              <a:rPr lang="en-US" dirty="0" smtClean="0"/>
              <a:t> Model, the </a:t>
            </a:r>
            <a:r>
              <a:rPr lang="en-US" dirty="0" err="1" smtClean="0"/>
              <a:t>orthometric</a:t>
            </a:r>
            <a:r>
              <a:rPr lang="en-US" dirty="0" smtClean="0"/>
              <a:t> height of GPS stations will be computed</a:t>
            </a:r>
            <a:endParaRPr lang="en-US" dirty="0" smtClean="0">
              <a:cs typeface="Kalimati" panose="00000400000000000000" pitchFamily="2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9B27-9F9A-4433-9837-DDC5E2E1150A}" type="slidenum">
              <a:rPr lang="en-GB" smtClean="0"/>
              <a:pPr/>
              <a:t>15</a:t>
            </a:fld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82271786"/>
              </p:ext>
            </p:extLst>
          </p:nvPr>
        </p:nvGraphicFramePr>
        <p:xfrm>
          <a:off x="925975" y="2013995"/>
          <a:ext cx="10783179" cy="4068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63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rPr>
              <a:t>Activity VI: Summit Observation</a:t>
            </a:r>
            <a:r>
              <a:rPr lang="ne-NP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rPr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Kalimati" panose="00000400000000000000" pitchFamily="2"/>
              </a:rPr>
              <a:t>Under this activity, following task will be carried out 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9B27-9F9A-4433-9837-DDC5E2E1150A}" type="slidenum">
              <a:rPr lang="en-GB" smtClean="0"/>
              <a:pPr/>
              <a:t>16</a:t>
            </a:fld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39877998"/>
              </p:ext>
            </p:extLst>
          </p:nvPr>
        </p:nvGraphicFramePr>
        <p:xfrm>
          <a:off x="1944547" y="2095017"/>
          <a:ext cx="8676360" cy="3283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63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rPr>
              <a:t>1. Expedition  to the Summit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Kalimati" panose="00000400000000000000" pitchFamily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 smtClean="0">
                <a:cs typeface="Kalimati" panose="00000400000000000000" pitchFamily="2"/>
              </a:rPr>
              <a:t>A team of Sherpa will be deployed for establishment of special type of signal at the peak of the Mt. Everest ( Sagarmatha)</a:t>
            </a:r>
            <a:endParaRPr lang="ne-NP" dirty="0" smtClean="0">
              <a:cs typeface="Kalimati" panose="00000400000000000000" pitchFamily="2"/>
            </a:endParaRPr>
          </a:p>
          <a:p>
            <a:pPr marL="285750" indent="-285750"/>
            <a:endParaRPr lang="ne-NP" dirty="0" smtClean="0">
              <a:cs typeface="Kalimati" panose="00000400000000000000" pitchFamily="2"/>
            </a:endParaRPr>
          </a:p>
          <a:p>
            <a:pPr marL="285750" indent="-285750"/>
            <a:endParaRPr lang="ne-NP" dirty="0" smtClean="0">
              <a:cs typeface="Kalimati" panose="00000400000000000000" pitchFamily="2"/>
            </a:endParaRPr>
          </a:p>
          <a:p>
            <a:pPr marL="285750" indent="-285750"/>
            <a:r>
              <a:rPr lang="en-US" dirty="0" smtClean="0">
                <a:cs typeface="Kalimati" panose="00000400000000000000" pitchFamily="2"/>
              </a:rPr>
              <a:t>Survey Technical Team will be deployed to Everest Base Camp.</a:t>
            </a:r>
            <a:endParaRPr lang="ne-NP" dirty="0" smtClean="0">
              <a:cs typeface="Kalimati" panose="00000400000000000000" pitchFamily="2"/>
            </a:endParaRPr>
          </a:p>
          <a:p>
            <a:pPr marL="285750" indent="-285750"/>
            <a:endParaRPr lang="ne-NP" dirty="0" smtClean="0">
              <a:cs typeface="Kalimati" panose="00000400000000000000" pitchFamily="2"/>
            </a:endParaRPr>
          </a:p>
          <a:p>
            <a:pPr marL="285750" indent="-285750"/>
            <a:endParaRPr lang="ne-NP" dirty="0" smtClean="0">
              <a:cs typeface="Kalimati" panose="00000400000000000000" pitchFamily="2"/>
            </a:endParaRPr>
          </a:p>
          <a:p>
            <a:pPr marL="285750" indent="-285750"/>
            <a:r>
              <a:rPr lang="en-US" dirty="0" smtClean="0">
                <a:cs typeface="Kalimati" panose="00000400000000000000" pitchFamily="2"/>
              </a:rPr>
              <a:t>The signal will be of special type which will consists of both reflector and GPS Antennae . </a:t>
            </a:r>
            <a:endParaRPr lang="ne-NP" dirty="0" smtClean="0">
              <a:cs typeface="Kalimati" panose="00000400000000000000" pitchFamily="2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9B27-9F9A-4433-9837-DDC5E2E1150A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3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9B27-9F9A-4433-9837-DDC5E2E1150A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296" y="519249"/>
            <a:ext cx="7949704" cy="633875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0" y="699041"/>
            <a:ext cx="4236990" cy="137282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Kalimati" panose="00000400000000000000" pitchFamily="2"/>
              </a:rPr>
              <a:t>2. T</a:t>
            </a:r>
            <a:r>
              <a:rPr lang="ne-NP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Kalimati" panose="00000400000000000000" pitchFamily="2"/>
              </a:rPr>
              <a:t>rigonometric </a:t>
            </a:r>
            <a:r>
              <a:rPr lang="en-US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Kalimati" panose="00000400000000000000" pitchFamily="2"/>
              </a:rPr>
              <a:t>Survey</a:t>
            </a:r>
            <a:r>
              <a:rPr lang="ne-NP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Kalimati" panose="00000400000000000000" pitchFamily="2"/>
              </a:rPr>
              <a:t> </a:t>
            </a:r>
            <a:endParaRPr lang="en-US" sz="32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+mj-ea"/>
              <a:cs typeface="Kalimati" panose="00000400000000000000" pitchFamily="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5564" y="3423528"/>
            <a:ext cx="3465495" cy="106760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Kalimati" panose="00000400000000000000" pitchFamily="2"/>
              </a:rPr>
              <a:t>3. </a:t>
            </a:r>
            <a:r>
              <a:rPr lang="ne-NP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Kalimati" panose="00000400000000000000" pitchFamily="2"/>
              </a:rPr>
              <a:t>GPS </a:t>
            </a:r>
            <a:r>
              <a:rPr lang="ne-NP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+mj-ea"/>
                <a:cs typeface="Kalimati" panose="00000400000000000000" pitchFamily="2"/>
              </a:rPr>
              <a:t>Survey</a:t>
            </a:r>
            <a:endParaRPr lang="en-US" sz="32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+mj-ea"/>
              <a:cs typeface="Kalimati" panose="00000400000000000000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773" y="2136438"/>
            <a:ext cx="37723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Everest  Observation Network</a:t>
            </a:r>
            <a:endParaRPr lang="ne-NP" sz="2000" dirty="0" smtClean="0">
              <a:latin typeface="Times New Roman" panose="02020603050405020304" pitchFamily="18" charset="0"/>
              <a:cs typeface="Kalimati" panose="00000400000000000000" pitchFamily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e-NP" sz="2000" dirty="0" smtClean="0">
              <a:latin typeface="Times New Roman" panose="02020603050405020304" pitchFamily="18" charset="0"/>
              <a:cs typeface="Kalimati" panose="00000400000000000000" pitchFamily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e-NP" sz="2000" dirty="0" smtClean="0">
                <a:latin typeface="Times New Roman" panose="02020603050405020304" pitchFamily="18" charset="0"/>
                <a:cs typeface="Kalimati" panose="00000400000000000000" pitchFamily="2"/>
              </a:rPr>
              <a:t>Vertical/Zenithal </a:t>
            </a:r>
            <a:r>
              <a:rPr lang="ne-NP" sz="2000" dirty="0">
                <a:latin typeface="Times New Roman" panose="02020603050405020304" pitchFamily="18" charset="0"/>
                <a:cs typeface="Kalimati" panose="00000400000000000000" pitchFamily="2"/>
              </a:rPr>
              <a:t>angle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be </a:t>
            </a:r>
            <a:r>
              <a:rPr lang="ne-NP" sz="2000" dirty="0" smtClean="0">
                <a:latin typeface="Times New Roman" panose="02020603050405020304" pitchFamily="18" charset="0"/>
                <a:cs typeface="Kalimati" panose="00000400000000000000" pitchFamily="2"/>
              </a:rPr>
              <a:t>observe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from  twelve stations </a:t>
            </a:r>
            <a:endParaRPr lang="ne-NP" sz="2000" dirty="0" smtClean="0">
              <a:latin typeface="Times New Roman" panose="02020603050405020304" pitchFamily="18" charset="0"/>
              <a:cs typeface="Kalimati" panose="00000400000000000000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268" y="4491132"/>
            <a:ext cx="30004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e-NP" sz="2000" dirty="0" smtClean="0">
              <a:latin typeface="Times New Roman" panose="02020603050405020304" pitchFamily="18" charset="0"/>
              <a:cs typeface="Kalimati" panose="00000400000000000000" pitchFamily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 Stations will be continuously occupied by GPS</a:t>
            </a:r>
            <a:endParaRPr lang="ne-NP" sz="2000" dirty="0">
              <a:latin typeface="Times New Roman" panose="02020603050405020304" pitchFamily="18" charset="0"/>
              <a:cs typeface="Kalimati" panose="00000400000000000000" pitchFamily="2"/>
            </a:endParaRPr>
          </a:p>
          <a:p>
            <a:pPr marL="285750" indent="-285750"/>
            <a:endParaRPr lang="ne-NP" sz="1600" dirty="0">
              <a:cs typeface="Kalimati" panose="00000400000000000000" pitchFamily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663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rPr>
              <a:t>5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rPr>
              <a:t>. </a:t>
            </a:r>
            <a:r>
              <a:rPr lang="ne-NP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rPr>
              <a:t>Meterological Data Collection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rPr>
              <a:t> &amp; Computation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Kalimati" panose="00000400000000000000" pitchFamily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 smtClean="0">
                <a:cs typeface="Kalimati" panose="00000400000000000000" pitchFamily="2"/>
              </a:rPr>
              <a:t>Atmospheric correction should be done on line of sight,  as the observation are more than 25 </a:t>
            </a:r>
            <a:r>
              <a:rPr lang="en-US" dirty="0" err="1" smtClean="0">
                <a:cs typeface="Kalimati" panose="00000400000000000000" pitchFamily="2"/>
              </a:rPr>
              <a:t>k.m</a:t>
            </a:r>
            <a:r>
              <a:rPr lang="en-US" dirty="0" smtClean="0">
                <a:cs typeface="Kalimati" panose="00000400000000000000" pitchFamily="2"/>
              </a:rPr>
              <a:t>. far from Mt. Everest (Sagarmatha)  </a:t>
            </a:r>
            <a:r>
              <a:rPr lang="ne-NP" dirty="0" smtClean="0">
                <a:cs typeface="Kalimati" panose="00000400000000000000" pitchFamily="2"/>
              </a:rPr>
              <a:t> </a:t>
            </a:r>
          </a:p>
          <a:p>
            <a:endParaRPr lang="ne-NP" dirty="0" smtClean="0">
              <a:cs typeface="Kalimati" panose="00000400000000000000" pitchFamily="2"/>
            </a:endParaRPr>
          </a:p>
          <a:p>
            <a:pPr marL="285750" indent="-285750"/>
            <a:endParaRPr lang="en-US" dirty="0" smtClean="0">
              <a:cs typeface="Kalimati" panose="00000400000000000000" pitchFamily="2"/>
            </a:endParaRPr>
          </a:p>
          <a:p>
            <a:pPr marL="285750" indent="-285750"/>
            <a:r>
              <a:rPr lang="ne-NP" dirty="0" smtClean="0">
                <a:cs typeface="Kalimati" panose="00000400000000000000" pitchFamily="2"/>
              </a:rPr>
              <a:t>Temperature, Pressure</a:t>
            </a:r>
            <a:r>
              <a:rPr lang="en-US" dirty="0" smtClean="0">
                <a:cs typeface="Kalimati" panose="00000400000000000000" pitchFamily="2"/>
              </a:rPr>
              <a:t>  and </a:t>
            </a:r>
            <a:r>
              <a:rPr lang="ne-NP" dirty="0" smtClean="0">
                <a:cs typeface="Kalimati" panose="00000400000000000000" pitchFamily="2"/>
              </a:rPr>
              <a:t>Humidity</a:t>
            </a:r>
            <a:r>
              <a:rPr lang="en-US" dirty="0" smtClean="0">
                <a:cs typeface="Kalimati" panose="00000400000000000000" pitchFamily="2"/>
              </a:rPr>
              <a:t> data will be collected at the time of observation at both ends as far as possible.</a:t>
            </a:r>
            <a:endParaRPr lang="ne-NP" dirty="0" smtClean="0">
              <a:cs typeface="Kalimati" panose="00000400000000000000" pitchFamily="2"/>
            </a:endParaRPr>
          </a:p>
          <a:p>
            <a:pPr marL="285750" indent="-285750"/>
            <a:endParaRPr lang="ne-NP" dirty="0" smtClean="0">
              <a:cs typeface="Kalimati" panose="00000400000000000000" pitchFamily="2"/>
            </a:endParaRPr>
          </a:p>
          <a:p>
            <a:pPr marL="285750" indent="-285750"/>
            <a:endParaRPr lang="en-US" dirty="0" smtClean="0">
              <a:cs typeface="Kalimati" panose="00000400000000000000" pitchFamily="2"/>
            </a:endParaRPr>
          </a:p>
          <a:p>
            <a:pPr marL="285750" indent="-285750"/>
            <a:r>
              <a:rPr lang="en-US" dirty="0" smtClean="0">
                <a:cs typeface="Kalimati" panose="00000400000000000000" pitchFamily="2"/>
              </a:rPr>
              <a:t>For these data, Survey Department will  coordinate with Department  of  Hydrology and Meteorology.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9B27-9F9A-4433-9837-DDC5E2E1150A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3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rPr>
              <a:t>Outlines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9B27-9F9A-4433-9837-DDC5E2E1150A}" type="slidenum">
              <a:rPr lang="en-GB" smtClean="0"/>
              <a:pPr/>
              <a:t>2</a:t>
            </a:fld>
            <a:endParaRPr lang="en-GB" dirty="0"/>
          </a:p>
        </p:txBody>
      </p:sp>
      <p:grpSp>
        <p:nvGrpSpPr>
          <p:cNvPr id="5" name="Content Placeholder 4"/>
          <p:cNvGrpSpPr>
            <a:grpSpLocks noGrp="1"/>
          </p:cNvGrpSpPr>
          <p:nvPr/>
        </p:nvGrpSpPr>
        <p:grpSpPr>
          <a:xfrm>
            <a:off x="806189" y="1276893"/>
            <a:ext cx="10483850" cy="4713287"/>
            <a:chOff x="620803" y="816871"/>
            <a:chExt cx="11342616" cy="5432148"/>
          </a:xfrm>
        </p:grpSpPr>
        <p:sp>
          <p:nvSpPr>
            <p:cNvPr id="6" name="Snip Diagonal Corner Rectangle 5"/>
            <p:cNvSpPr/>
            <p:nvPr/>
          </p:nvSpPr>
          <p:spPr>
            <a:xfrm>
              <a:off x="674490" y="816871"/>
              <a:ext cx="11279545" cy="556822"/>
            </a:xfrm>
            <a:prstGeom prst="snip2DiagRect">
              <a:avLst/>
            </a:prstGeom>
            <a:no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i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cs typeface="Kalimati" panose="00000400000000000000" pitchFamily="2"/>
                </a:rPr>
                <a:t>1</a:t>
              </a:r>
              <a:r>
                <a:rPr lang="ne-NP" sz="3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cs typeface="Kalimati" panose="00000400000000000000" pitchFamily="2"/>
                </a:rPr>
                <a:t>. </a:t>
              </a:r>
              <a:r>
                <a:rPr lang="en-US" sz="3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cs typeface="Kalimati" panose="00000400000000000000" pitchFamily="2"/>
                </a:rPr>
                <a:t>Background</a:t>
              </a:r>
              <a:endParaRPr lang="en-US" sz="3200" dirty="0"/>
            </a:p>
          </p:txBody>
        </p:sp>
        <p:sp>
          <p:nvSpPr>
            <p:cNvPr id="7" name="Snip Diagonal Corner Rectangle 6"/>
            <p:cNvSpPr/>
            <p:nvPr/>
          </p:nvSpPr>
          <p:spPr>
            <a:xfrm>
              <a:off x="641829" y="1462037"/>
              <a:ext cx="11279549" cy="639109"/>
            </a:xfrm>
            <a:prstGeom prst="snip2DiagRect">
              <a:avLst/>
            </a:prstGeom>
            <a:no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cs typeface="Kalimati" panose="00000400000000000000" pitchFamily="2"/>
                </a:rPr>
                <a:t>2</a:t>
              </a:r>
              <a:r>
                <a:rPr lang="ne-NP" sz="3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cs typeface="Kalimati" panose="00000400000000000000" pitchFamily="2"/>
                </a:rPr>
                <a:t>. </a:t>
              </a:r>
              <a:r>
                <a:rPr lang="en-US" sz="3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cs typeface="Kalimati" panose="00000400000000000000" pitchFamily="2"/>
                </a:rPr>
                <a:t>Objective</a:t>
              </a:r>
              <a:endPara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endParaRPr>
            </a:p>
          </p:txBody>
        </p:sp>
        <p:sp>
          <p:nvSpPr>
            <p:cNvPr id="8" name="Snip Diagonal Corner Rectangle 7"/>
            <p:cNvSpPr/>
            <p:nvPr/>
          </p:nvSpPr>
          <p:spPr>
            <a:xfrm>
              <a:off x="641825" y="2198824"/>
              <a:ext cx="11279553" cy="553168"/>
            </a:xfrm>
            <a:prstGeom prst="snip2DiagRect">
              <a:avLst/>
            </a:prstGeom>
            <a:no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i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cs typeface="Kalimati" panose="00000400000000000000" pitchFamily="2"/>
                </a:rPr>
                <a:t>3</a:t>
              </a:r>
              <a:r>
                <a:rPr lang="ne-NP" sz="3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cs typeface="Kalimati" panose="00000400000000000000" pitchFamily="2"/>
                </a:rPr>
                <a:t>. </a:t>
              </a:r>
              <a:r>
                <a:rPr lang="en-US" sz="3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cs typeface="Kalimati" panose="00000400000000000000" pitchFamily="2"/>
                </a:rPr>
                <a:t>Methodology</a:t>
              </a:r>
              <a:endPara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endParaRPr>
            </a:p>
          </p:txBody>
        </p:sp>
        <p:sp>
          <p:nvSpPr>
            <p:cNvPr id="9" name="Snip Diagonal Corner Rectangle 8"/>
            <p:cNvSpPr/>
            <p:nvPr/>
          </p:nvSpPr>
          <p:spPr>
            <a:xfrm>
              <a:off x="683863" y="3608890"/>
              <a:ext cx="11279556" cy="556078"/>
            </a:xfrm>
            <a:prstGeom prst="snip2DiagRect">
              <a:avLst/>
            </a:prstGeom>
            <a:no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i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cs typeface="Kalimati" panose="00000400000000000000" pitchFamily="2"/>
                </a:rPr>
                <a:t>5</a:t>
              </a:r>
              <a:r>
                <a:rPr lang="ne-NP" sz="3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cs typeface="Kalimati" panose="00000400000000000000" pitchFamily="2"/>
                </a:rPr>
                <a:t>. </a:t>
              </a:r>
              <a:r>
                <a:rPr lang="en-US" sz="3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cs typeface="Kalimati" panose="00000400000000000000" pitchFamily="2"/>
                </a:rPr>
                <a:t>Human Resources</a:t>
              </a:r>
              <a:endPara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endParaRPr>
            </a:p>
          </p:txBody>
        </p:sp>
        <p:sp>
          <p:nvSpPr>
            <p:cNvPr id="10" name="Snip Diagonal Corner Rectangle 9"/>
            <p:cNvSpPr/>
            <p:nvPr/>
          </p:nvSpPr>
          <p:spPr>
            <a:xfrm>
              <a:off x="620803" y="4260767"/>
              <a:ext cx="11279553" cy="562684"/>
            </a:xfrm>
            <a:prstGeom prst="snip2DiagRect">
              <a:avLst/>
            </a:prstGeom>
            <a:noFill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i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cs typeface="Kalimati" panose="00000400000000000000" pitchFamily="2"/>
                </a:rPr>
                <a:t>6</a:t>
              </a:r>
              <a:r>
                <a:rPr lang="ne-NP" sz="3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cs typeface="Kalimati" panose="00000400000000000000" pitchFamily="2"/>
                </a:rPr>
                <a:t>. </a:t>
              </a:r>
              <a:r>
                <a:rPr lang="en-US" sz="3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cs typeface="Kalimati" panose="00000400000000000000" pitchFamily="2"/>
                </a:rPr>
                <a:t>Time Schedule</a:t>
              </a:r>
              <a:endPara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endParaRPr>
            </a:p>
          </p:txBody>
        </p:sp>
        <p:sp>
          <p:nvSpPr>
            <p:cNvPr id="11" name="Snip Diagonal Corner Rectangle 10"/>
            <p:cNvSpPr/>
            <p:nvPr/>
          </p:nvSpPr>
          <p:spPr>
            <a:xfrm>
              <a:off x="620804" y="4906518"/>
              <a:ext cx="11279553" cy="619488"/>
            </a:xfrm>
            <a:prstGeom prst="snip2DiagRect">
              <a:avLst/>
            </a:prstGeom>
            <a:no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i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cs typeface="Kalimati" panose="00000400000000000000" pitchFamily="2"/>
                </a:rPr>
                <a:t>7</a:t>
              </a:r>
              <a:r>
                <a:rPr lang="ne-NP" sz="3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cs typeface="Kalimati" panose="00000400000000000000" pitchFamily="2"/>
                </a:rPr>
                <a:t>. </a:t>
              </a:r>
              <a:r>
                <a:rPr lang="en-US" sz="3200" i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cs typeface="Kalimati" panose="00000400000000000000" pitchFamily="2"/>
                </a:rPr>
                <a:t>Challenges </a:t>
              </a:r>
              <a:r>
                <a:rPr lang="en-US" sz="3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cs typeface="Kalimati" panose="00000400000000000000" pitchFamily="2"/>
                </a:rPr>
                <a:t>and </a:t>
              </a:r>
              <a:r>
                <a:rPr lang="en-US" sz="3200" i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cs typeface="Kalimati" panose="00000400000000000000" pitchFamily="2"/>
                </a:rPr>
                <a:t>Obstacles</a:t>
              </a:r>
            </a:p>
          </p:txBody>
        </p:sp>
        <p:sp>
          <p:nvSpPr>
            <p:cNvPr id="12" name="Snip Diagonal Corner Rectangle 11"/>
            <p:cNvSpPr/>
            <p:nvPr/>
          </p:nvSpPr>
          <p:spPr>
            <a:xfrm>
              <a:off x="641825" y="5656585"/>
              <a:ext cx="11279553" cy="592434"/>
            </a:xfrm>
            <a:prstGeom prst="snip2DiagRect">
              <a:avLst/>
            </a:prstGeom>
            <a:noFill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i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cs typeface="Kalimati" panose="00000400000000000000" pitchFamily="2"/>
                </a:rPr>
                <a:t>8</a:t>
              </a:r>
              <a:r>
                <a:rPr lang="ne-NP" sz="3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cs typeface="Kalimati" panose="00000400000000000000" pitchFamily="2"/>
                </a:rPr>
                <a:t>. </a:t>
              </a:r>
              <a:r>
                <a:rPr lang="en-US" sz="3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cs typeface="Kalimati" panose="00000400000000000000" pitchFamily="2"/>
                </a:rPr>
                <a:t>Conclusion</a:t>
              </a:r>
              <a:endPara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endParaRPr>
            </a:p>
          </p:txBody>
        </p:sp>
        <p:sp>
          <p:nvSpPr>
            <p:cNvPr id="13" name="Snip Diagonal Corner Rectangle 12"/>
            <p:cNvSpPr/>
            <p:nvPr/>
          </p:nvSpPr>
          <p:spPr>
            <a:xfrm>
              <a:off x="641821" y="2865925"/>
              <a:ext cx="11279556" cy="615634"/>
            </a:xfrm>
            <a:prstGeom prst="snip2DiagRect">
              <a:avLst/>
            </a:prstGeom>
            <a:no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i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cs typeface="Kalimati" panose="00000400000000000000" pitchFamily="2"/>
                </a:rPr>
                <a:t>4</a:t>
              </a:r>
              <a:r>
                <a:rPr lang="ne-NP" sz="3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cs typeface="Kalimati" panose="00000400000000000000" pitchFamily="2"/>
                </a:rPr>
                <a:t>. </a:t>
              </a:r>
              <a:r>
                <a:rPr lang="en-US" sz="3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  <a:cs typeface="Kalimati" panose="00000400000000000000" pitchFamily="2"/>
                </a:rPr>
                <a:t>Instrument and Accessories</a:t>
              </a:r>
              <a:endPara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937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rPr>
              <a:t>Acitivity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rPr>
              <a:t> VIII: Conference &amp; Publication of Final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cs typeface="Kalimati" panose="00000400000000000000" pitchFamily="2"/>
              </a:rPr>
              <a:t>A</a:t>
            </a:r>
            <a:r>
              <a:rPr lang="en-US" sz="1800" dirty="0" smtClean="0">
                <a:cs typeface="Kalimati" panose="00000400000000000000" pitchFamily="2"/>
              </a:rPr>
              <a:t> </a:t>
            </a:r>
            <a:r>
              <a:rPr lang="en-US" dirty="0" smtClean="0">
                <a:cs typeface="Kalimati" panose="00000400000000000000" pitchFamily="2"/>
              </a:rPr>
              <a:t>conference will be organized after completing all field survey, data processing and computation works for publication of result</a:t>
            </a:r>
            <a:r>
              <a:rPr lang="en-US" sz="1800" dirty="0" smtClean="0">
                <a:cs typeface="Kalimati" panose="00000400000000000000" pitchFamily="2"/>
              </a:rPr>
              <a:t>.</a:t>
            </a:r>
            <a:endParaRPr lang="ne-NP" sz="1800" dirty="0" smtClean="0">
              <a:cs typeface="Kalimati" panose="00000400000000000000" pitchFamily="2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9B27-9F9A-4433-9837-DDC5E2E1150A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3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rPr>
              <a:t>Time Schedule</a:t>
            </a:r>
            <a:endParaRPr lang="en-GB" dirty="0"/>
          </a:p>
        </p:txBody>
      </p:sp>
      <p:pic>
        <p:nvPicPr>
          <p:cNvPr id="23" name="Content Placeholder 2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59" y="1511300"/>
            <a:ext cx="11668231" cy="41895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9B27-9F9A-4433-9837-DDC5E2E1150A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3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rPr>
              <a:t>Human Resources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9B27-9F9A-4433-9837-DDC5E2E1150A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2400" dirty="0" smtClean="0"/>
              <a:t>Precise </a:t>
            </a:r>
            <a:r>
              <a:rPr lang="en-US" sz="2400" dirty="0" err="1" smtClean="0"/>
              <a:t>Levelling</a:t>
            </a:r>
            <a:r>
              <a:rPr lang="en-US" sz="2400" dirty="0" smtClean="0"/>
              <a:t> Survey</a:t>
            </a:r>
          </a:p>
          <a:p>
            <a:pPr lvl="1"/>
            <a:r>
              <a:rPr lang="en-US" sz="1800" i="1" dirty="0" smtClean="0"/>
              <a:t>Required skilled </a:t>
            </a:r>
            <a:r>
              <a:rPr lang="en-US" sz="1800" i="1" dirty="0" smtClean="0"/>
              <a:t>Human Resource </a:t>
            </a:r>
            <a:r>
              <a:rPr lang="en-US" sz="1800" i="1" dirty="0" smtClean="0"/>
              <a:t>– 26</a:t>
            </a:r>
          </a:p>
          <a:p>
            <a:pPr lvl="1"/>
            <a:endParaRPr lang="en-US" sz="1800" dirty="0" smtClean="0"/>
          </a:p>
          <a:p>
            <a:r>
              <a:rPr lang="ne-NP" sz="2400" dirty="0" smtClean="0">
                <a:cs typeface="Kalimati" panose="00000400000000000000" pitchFamily="2"/>
              </a:rPr>
              <a:t>Trigonometrical Survey</a:t>
            </a:r>
            <a:endParaRPr lang="en-US" sz="2400" dirty="0" smtClean="0"/>
          </a:p>
          <a:p>
            <a:pPr lvl="1"/>
            <a:r>
              <a:rPr lang="en-US" sz="1800" i="1" dirty="0"/>
              <a:t>Required Skilled </a:t>
            </a:r>
            <a:r>
              <a:rPr lang="en-US" sz="1800" i="1" dirty="0" smtClean="0"/>
              <a:t>Human Resource </a:t>
            </a:r>
            <a:r>
              <a:rPr lang="en-US" sz="1800" i="1" dirty="0" smtClean="0"/>
              <a:t>– 21</a:t>
            </a:r>
          </a:p>
          <a:p>
            <a:endParaRPr lang="en-US" sz="1800" dirty="0"/>
          </a:p>
          <a:p>
            <a:r>
              <a:rPr lang="en-US" sz="2400" dirty="0" smtClean="0"/>
              <a:t>Gravity </a:t>
            </a:r>
            <a:r>
              <a:rPr lang="en-US" sz="2400" dirty="0" smtClean="0"/>
              <a:t>Survey</a:t>
            </a:r>
          </a:p>
          <a:p>
            <a:pPr lvl="1"/>
            <a:r>
              <a:rPr lang="en-US" sz="1800" i="1" dirty="0"/>
              <a:t>Required Skilled </a:t>
            </a:r>
            <a:r>
              <a:rPr lang="en-US" sz="1800" i="1" dirty="0" smtClean="0"/>
              <a:t>Human Resource </a:t>
            </a:r>
            <a:r>
              <a:rPr lang="en-US" sz="1800" i="1" dirty="0" smtClean="0"/>
              <a:t>– 8</a:t>
            </a:r>
          </a:p>
          <a:p>
            <a:pPr lvl="1"/>
            <a:endParaRPr lang="en-US" sz="1800" dirty="0" smtClean="0"/>
          </a:p>
          <a:p>
            <a:r>
              <a:rPr lang="ne-NP" sz="2400" dirty="0" smtClean="0"/>
              <a:t>GPS </a:t>
            </a:r>
            <a:r>
              <a:rPr lang="en-US" sz="2400" dirty="0" smtClean="0"/>
              <a:t>Survey</a:t>
            </a:r>
          </a:p>
          <a:p>
            <a:pPr marL="685800" lvl="2">
              <a:spcBef>
                <a:spcPts val="1000"/>
              </a:spcBef>
            </a:pPr>
            <a:r>
              <a:rPr lang="en-US" sz="1800" i="1" dirty="0"/>
              <a:t>Required Skilled </a:t>
            </a:r>
            <a:r>
              <a:rPr lang="en-US" sz="1800" i="1" dirty="0" smtClean="0"/>
              <a:t>Human Resource </a:t>
            </a:r>
            <a:r>
              <a:rPr lang="en-US" sz="1800" i="1" dirty="0" smtClean="0"/>
              <a:t>– 18</a:t>
            </a:r>
          </a:p>
          <a:p>
            <a:pPr marL="685800" lvl="2">
              <a:spcBef>
                <a:spcPts val="1000"/>
              </a:spcBef>
            </a:pPr>
            <a:endParaRPr lang="en-US" sz="1800" dirty="0" smtClean="0"/>
          </a:p>
          <a:p>
            <a:pPr lvl="0"/>
            <a:r>
              <a:rPr lang="en-US" sz="2400" dirty="0" smtClean="0"/>
              <a:t>Data Processing, </a:t>
            </a:r>
            <a:r>
              <a:rPr lang="ne-NP" sz="2400" dirty="0" smtClean="0"/>
              <a:t>Computaion</a:t>
            </a:r>
            <a:r>
              <a:rPr lang="en-US" sz="2400" dirty="0" smtClean="0"/>
              <a:t> </a:t>
            </a:r>
            <a:r>
              <a:rPr lang="ne-NP" sz="2400" dirty="0" smtClean="0"/>
              <a:t>, </a:t>
            </a:r>
            <a:r>
              <a:rPr lang="en-US" sz="2400" dirty="0" smtClean="0"/>
              <a:t>Evaluation</a:t>
            </a:r>
            <a:r>
              <a:rPr lang="ne-NP" sz="2400" dirty="0" smtClean="0"/>
              <a:t> &amp; </a:t>
            </a:r>
            <a:r>
              <a:rPr lang="en-US" sz="2400" dirty="0" smtClean="0"/>
              <a:t>Secretariat</a:t>
            </a:r>
          </a:p>
          <a:p>
            <a:pPr marL="685800" lvl="2">
              <a:spcBef>
                <a:spcPts val="1000"/>
              </a:spcBef>
            </a:pPr>
            <a:r>
              <a:rPr lang="en-US" sz="1800" i="1" dirty="0"/>
              <a:t>Required Skilled </a:t>
            </a:r>
            <a:r>
              <a:rPr lang="en-US" sz="1800" i="1" dirty="0" smtClean="0"/>
              <a:t>Human Resource - 8</a:t>
            </a: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Kalimati" panose="00000400000000000000" pitchFamily="2"/>
            </a:endParaRPr>
          </a:p>
          <a:p>
            <a:pPr lvl="0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endParaRPr>
          </a:p>
          <a:p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9131968" y="1640593"/>
            <a:ext cx="2204816" cy="1162765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HUGE survey team  of 81 is required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10" y="301257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rPr>
              <a:t>Instruments and Accessories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753631"/>
              </p:ext>
            </p:extLst>
          </p:nvPr>
        </p:nvGraphicFramePr>
        <p:xfrm>
          <a:off x="1536700" y="1630531"/>
          <a:ext cx="8172784" cy="18383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4842"/>
                <a:gridCol w="53079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Purpose</a:t>
                      </a:r>
                      <a:endParaRPr lang="en-US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Instruments ( Available</a:t>
                      </a:r>
                      <a:r>
                        <a:rPr lang="en-US" sz="20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at SD at present )</a:t>
                      </a:r>
                      <a:endParaRPr lang="en-US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198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Precise Levelling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>
                        <a:buFontTx/>
                        <a:buNone/>
                        <a:tabLst>
                          <a:tab pos="1828800" algn="l"/>
                        </a:tabLst>
                      </a:pPr>
                      <a:r>
                        <a:rPr lang="en-US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Trimble </a:t>
                      </a:r>
                      <a:r>
                        <a:rPr lang="en-US" sz="18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DiNi</a:t>
                      </a:r>
                      <a:r>
                        <a:rPr lang="en-US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Digital Level, Least Count: 0.10 mm</a:t>
                      </a:r>
                    </a:p>
                    <a:p>
                      <a:pPr marL="282575" indent="-282575" algn="l"/>
                      <a:r>
                        <a:rPr lang="en-US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ne-NP" sz="1800" kern="1200" dirty="0" smtClean="0"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lang="en-US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Leica DNA 03 Digital Level, Least Count: 0.10 mm</a:t>
                      </a:r>
                      <a:endParaRPr lang="en-US" sz="18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 Trigonometric Levelling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Wild T3</a:t>
                      </a:r>
                      <a:r>
                        <a:rPr lang="ne-NP" sz="1800" kern="120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Theodolite</a:t>
                      </a:r>
                      <a:endPara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9B27-9F9A-4433-9837-DDC5E2E1150A}" type="slidenum">
              <a:rPr lang="en-GB" smtClean="0"/>
              <a:pPr/>
              <a:t>23</a:t>
            </a:fld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860504"/>
              </p:ext>
            </p:extLst>
          </p:nvPr>
        </p:nvGraphicFramePr>
        <p:xfrm>
          <a:off x="1549400" y="4341171"/>
          <a:ext cx="8196179" cy="113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4367"/>
                <a:gridCol w="53418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Purpose</a:t>
                      </a:r>
                      <a:endParaRPr lang="en-US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Instruments ( </a:t>
                      </a:r>
                      <a:r>
                        <a:rPr lang="en-US" sz="20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 available</a:t>
                      </a:r>
                      <a:r>
                        <a:rPr lang="en-US" sz="20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SD at present )</a:t>
                      </a:r>
                      <a:endParaRPr lang="en-US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GPS 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Survey</a:t>
                      </a:r>
                      <a:endParaRPr 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ne-NP" sz="1800" dirty="0" smtClean="0">
                          <a:latin typeface="Times New Roman" panose="02020603050405020304" pitchFamily="18" charset="0"/>
                        </a:rPr>
                        <a:t>. GPS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Dual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Frequency Geodetic Receiver</a:t>
                      </a:r>
                      <a:endParaRPr 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Gravity 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Survey</a:t>
                      </a:r>
                      <a:endParaRPr 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2575" indent="-282575" algn="l">
                        <a:buNone/>
                      </a:pPr>
                      <a:r>
                        <a:rPr lang="en-US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Gravimeter, Least Count: 0.01 </a:t>
                      </a:r>
                      <a:r>
                        <a:rPr lang="en-US" sz="18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milligal</a:t>
                      </a:r>
                      <a:endParaRPr lang="en-US" sz="18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63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rPr>
              <a:t>Challenges and Obstacles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Sagarmatha Height Measurement Project ( SHMP) is a complex and distinctive task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200" dirty="0" smtClean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200" dirty="0" smtClean="0"/>
              <a:t>Geographical location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2200" dirty="0" smtClean="0"/>
              <a:t>Difficult to access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en-US" sz="2200" dirty="0" smtClean="0"/>
              <a:t>Expensive logistics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sz="2200" dirty="0" smtClean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200" dirty="0" smtClean="0"/>
              <a:t>Adverse weather conditions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sz="2200" dirty="0" smtClean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200" dirty="0" smtClean="0"/>
              <a:t>Skilled human resource and experts</a:t>
            </a:r>
          </a:p>
          <a:p>
            <a:pPr marL="1200150" lvl="2" indent="-285750"/>
            <a:endParaRPr lang="en-US" sz="2200" dirty="0" smtClean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200" dirty="0" smtClean="0"/>
              <a:t>Availability of precise geodetic instruments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sz="2200" dirty="0" smtClean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200" dirty="0" smtClean="0"/>
              <a:t>Collaboration among governmental agencies: </a:t>
            </a:r>
            <a:r>
              <a:rPr lang="en-US" sz="2200" dirty="0" err="1" smtClean="0"/>
              <a:t>DoHM</a:t>
            </a:r>
            <a:r>
              <a:rPr lang="en-US" sz="2200" dirty="0" smtClean="0"/>
              <a:t>, </a:t>
            </a:r>
            <a:r>
              <a:rPr lang="en-US" sz="2200" dirty="0" err="1" smtClean="0"/>
              <a:t>MoH</a:t>
            </a:r>
            <a:r>
              <a:rPr lang="en-US" sz="2200" dirty="0" smtClean="0"/>
              <a:t>, </a:t>
            </a:r>
            <a:r>
              <a:rPr lang="en-US" sz="2200" dirty="0" err="1" smtClean="0"/>
              <a:t>MoFA</a:t>
            </a:r>
            <a:r>
              <a:rPr lang="en-US" sz="2200" dirty="0" smtClean="0"/>
              <a:t>, Tourism Board …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sz="2100" dirty="0" smtClean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100" dirty="0" smtClean="0"/>
              <a:t>24 /7 availability of resources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9B27-9F9A-4433-9837-DDC5E2E1150A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3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rPr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cs typeface="Kalimati" panose="00000400000000000000" pitchFamily="2"/>
              </a:rPr>
              <a:t>The measurement of the height of Mt. Everest (Sagarmatha) is a matter of pride and reputation with geographical and seasonal complexity including human resource and innovative technology as limiting factors.</a:t>
            </a:r>
            <a:endParaRPr lang="ne-NP" dirty="0" smtClean="0">
              <a:cs typeface="Kalimati" panose="00000400000000000000" pitchFamily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e-NP" dirty="0" smtClean="0">
              <a:cs typeface="Kalimati" panose="00000400000000000000" pitchFamily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cs typeface="Kalimati" panose="00000400000000000000" pitchFamily="2"/>
              </a:rPr>
              <a:t>The team of experts involved in SHMP should be facilitated in terms of logistics, incentives  and special arrangements.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cs typeface="Kalimati" panose="00000400000000000000" pitchFamily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cs typeface="Kalimati" panose="00000400000000000000" pitchFamily="2"/>
              </a:rPr>
              <a:t>The project will complete its tasks within 2 years after the approval of working procedures and methodology from the concerned authorities.</a:t>
            </a:r>
            <a:endParaRPr lang="ne-NP" dirty="0" smtClean="0">
              <a:cs typeface="Kalimati" panose="00000400000000000000" pitchFamily="2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9B27-9F9A-4433-9837-DDC5E2E1150A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3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9B27-9F9A-4433-9837-DDC5E2E1150A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1984"/>
            <a:ext cx="12201385" cy="330454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52014" y="762000"/>
            <a:ext cx="5897356" cy="2622465"/>
            <a:chOff x="3441767" y="1655094"/>
            <a:chExt cx="5564109" cy="2393685"/>
          </a:xfrm>
        </p:grpSpPr>
        <p:pic>
          <p:nvPicPr>
            <p:cNvPr id="7" name="Picture 2" descr="nepal government logoको लागि तस्बिर परिणाम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636" y="1655094"/>
              <a:ext cx="768369" cy="630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3441767" y="2333390"/>
              <a:ext cx="5564109" cy="1715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Book Antiqua" panose="0204060205030503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Ministry of Land Reform and Management </a:t>
              </a:r>
              <a:endParaRPr lang="en-US" sz="20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Mangal"/>
              </a:endParaRPr>
            </a:p>
            <a:p>
              <a:pPr algn="ctr">
                <a:lnSpc>
                  <a:spcPct val="115000"/>
                </a:lnSpc>
              </a:pPr>
              <a:r>
                <a:rPr lang="en-US" sz="2000" b="1" dirty="0">
                  <a:solidFill>
                    <a:srgbClr val="002060"/>
                  </a:solidFill>
                  <a:latin typeface="Book Antiqua" panose="0204060205030503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Survey Department</a:t>
              </a:r>
            </a:p>
            <a:p>
              <a:pPr algn="ctr">
                <a:lnSpc>
                  <a:spcPct val="115000"/>
                </a:lnSpc>
              </a:pPr>
              <a:r>
                <a:rPr lang="en-US" sz="2000" b="1" dirty="0">
                  <a:solidFill>
                    <a:srgbClr val="002060"/>
                  </a:solidFill>
                  <a:latin typeface="Book Antiqua" panose="0204060205030503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Geodetic Survey Division</a:t>
              </a:r>
            </a:p>
            <a:p>
              <a:pPr algn="ctr">
                <a:lnSpc>
                  <a:spcPct val="115000"/>
                </a:lnSpc>
              </a:pPr>
              <a:r>
                <a:rPr lang="en-US" sz="1600" b="1" dirty="0" err="1" smtClean="0">
                  <a:solidFill>
                    <a:srgbClr val="002060"/>
                  </a:solidFill>
                  <a:latin typeface="Book Antiqua" panose="0204060205030503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Minbhawan</a:t>
              </a:r>
              <a:r>
                <a:rPr lang="en-US" sz="1600" b="1" dirty="0">
                  <a:solidFill>
                    <a:srgbClr val="002060"/>
                  </a:solidFill>
                  <a:latin typeface="Book Antiqua" panose="0204060205030503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, Kathmandu</a:t>
              </a:r>
              <a:endParaRPr lang="en-US" sz="1600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Mangal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58187" y="5091264"/>
            <a:ext cx="4885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6000" b="1" i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3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rPr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256" y="1551116"/>
            <a:ext cx="10484528" cy="471303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1847: The Great</a:t>
            </a:r>
            <a:r>
              <a:rPr lang="ne-NP" dirty="0" smtClean="0"/>
              <a:t> </a:t>
            </a:r>
            <a:r>
              <a:rPr lang="en-US" dirty="0" smtClean="0"/>
              <a:t>Trigonometric</a:t>
            </a:r>
            <a:r>
              <a:rPr lang="ne-NP" dirty="0" smtClean="0"/>
              <a:t> </a:t>
            </a:r>
            <a:r>
              <a:rPr lang="en-US" dirty="0" smtClean="0"/>
              <a:t>Survey</a:t>
            </a:r>
            <a:r>
              <a:rPr lang="ne-NP" dirty="0" smtClean="0"/>
              <a:t> (</a:t>
            </a:r>
            <a:r>
              <a:rPr lang="en-US" dirty="0" smtClean="0"/>
              <a:t>GTS) of Survey Of India (SOI) declared    	 	height of Mt. Everest (Sagarmatha) </a:t>
            </a:r>
            <a:r>
              <a:rPr lang="en-US" b="1" dirty="0" smtClean="0"/>
              <a:t>8778 m </a:t>
            </a:r>
            <a:r>
              <a:rPr lang="en-US" dirty="0" smtClean="0"/>
              <a:t>and as the highest peak of the world. </a:t>
            </a:r>
            <a:r>
              <a:rPr lang="en-US" i="1" dirty="0" smtClean="0">
                <a:solidFill>
                  <a:srgbClr val="FF0000"/>
                </a:solidFill>
              </a:rPr>
              <a:t>(Ref)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The name </a:t>
            </a:r>
            <a:r>
              <a:rPr lang="en-US" i="1" dirty="0" smtClean="0"/>
              <a:t>Everest</a:t>
            </a:r>
            <a:r>
              <a:rPr lang="en-US" dirty="0" smtClean="0"/>
              <a:t> follows after the Surveyor General Colonel </a:t>
            </a:r>
            <a:r>
              <a:rPr lang="en-US" b="1" dirty="0" smtClean="0"/>
              <a:t>George Everest </a:t>
            </a:r>
            <a:r>
              <a:rPr lang="en-US" dirty="0" smtClean="0"/>
              <a:t>from SOI. </a:t>
            </a:r>
            <a:r>
              <a:rPr lang="en-US" i="1" dirty="0" smtClean="0">
                <a:solidFill>
                  <a:srgbClr val="FF0000"/>
                </a:solidFill>
              </a:rPr>
              <a:t>(Ref)</a:t>
            </a:r>
            <a:endParaRPr lang="en-US" dirty="0" smtClean="0"/>
          </a:p>
          <a:p>
            <a:pPr algn="just"/>
            <a:endParaRPr lang="en-US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1849/50:  </a:t>
            </a:r>
            <a:r>
              <a:rPr lang="en-US" dirty="0" smtClean="0"/>
              <a:t>SOI  re-measured the height of Mt. Everest (Sagarmatha) from Nepal side as 8840 m.  </a:t>
            </a:r>
            <a:endParaRPr lang="ne-NP" dirty="0" smtClean="0">
              <a:cs typeface="Kalimati" panose="00000400000000000000" pitchFamily="2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ne-NP" dirty="0" smtClean="0">
              <a:cs typeface="Kalimati" panose="00000400000000000000" pitchFamily="2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dirty="0" smtClean="0"/>
              <a:t>1954: B. L. </a:t>
            </a:r>
            <a:r>
              <a:rPr lang="en-US" dirty="0" err="1" smtClean="0"/>
              <a:t>Gulatee</a:t>
            </a:r>
            <a:r>
              <a:rPr lang="en-US" dirty="0" smtClean="0"/>
              <a:t> from SOI </a:t>
            </a:r>
            <a:r>
              <a:rPr lang="en-US" dirty="0" err="1" smtClean="0"/>
              <a:t>remeasured</a:t>
            </a:r>
            <a:r>
              <a:rPr lang="en-US" dirty="0" smtClean="0"/>
              <a:t> the height as 8848 m. </a:t>
            </a:r>
            <a:r>
              <a:rPr lang="en-US" i="1" dirty="0" smtClean="0">
                <a:solidFill>
                  <a:srgbClr val="FF0000"/>
                </a:solidFill>
              </a:rPr>
              <a:t>(Ref)</a:t>
            </a:r>
            <a:endParaRPr lang="en-US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dirty="0" smtClean="0"/>
              <a:t> It is the authentic height adopted by Government of Nepal till date.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9B27-9F9A-4433-9837-DDC5E2E1150A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671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rPr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256" y="1551116"/>
            <a:ext cx="10484528" cy="471303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1975: Chinese</a:t>
            </a:r>
            <a:r>
              <a:rPr lang="ne-NP" dirty="0" smtClean="0"/>
              <a:t> </a:t>
            </a:r>
            <a:r>
              <a:rPr lang="en-US" dirty="0" smtClean="0"/>
              <a:t>State</a:t>
            </a:r>
            <a:r>
              <a:rPr lang="ne-NP" dirty="0" smtClean="0"/>
              <a:t> </a:t>
            </a:r>
            <a:r>
              <a:rPr lang="en-US" dirty="0" smtClean="0"/>
              <a:t>Bureau</a:t>
            </a:r>
            <a:r>
              <a:rPr lang="ne-NP" dirty="0" smtClean="0"/>
              <a:t> </a:t>
            </a:r>
            <a:r>
              <a:rPr lang="en-US" dirty="0" smtClean="0"/>
              <a:t>of</a:t>
            </a:r>
            <a:r>
              <a:rPr lang="ne-NP" dirty="0" smtClean="0"/>
              <a:t> </a:t>
            </a:r>
            <a:r>
              <a:rPr lang="en-US" dirty="0" smtClean="0"/>
              <a:t>Surveying and Mapping (SBSM) measured the height of Mt. Everest (Sagarmatha) from Chinese side as 8848.13 m. </a:t>
            </a:r>
            <a:r>
              <a:rPr lang="en-US" dirty="0" smtClean="0">
                <a:solidFill>
                  <a:srgbClr val="FF0000"/>
                </a:solidFill>
              </a:rPr>
              <a:t>(Ref.)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1999: Prof. Brad Washburn from Boston Museum of Science, United States declared the  height of Mt. Everest as 8850 m using GPS and RADAR technology. </a:t>
            </a:r>
            <a:r>
              <a:rPr lang="en-US" dirty="0" smtClean="0">
                <a:solidFill>
                  <a:srgbClr val="FF0000"/>
                </a:solidFill>
              </a:rPr>
              <a:t>(Ref.)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e-NP" dirty="0" smtClean="0">
              <a:cs typeface="Kalimati" panose="00000400000000000000" pitchFamily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2005: SBSM re-measured the peak and declared 8844.43 m as the Everest rock-height. </a:t>
            </a:r>
            <a:r>
              <a:rPr lang="en-US" dirty="0" smtClean="0">
                <a:solidFill>
                  <a:srgbClr val="FF0000"/>
                </a:solidFill>
              </a:rPr>
              <a:t>(Ref.)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rgbClr val="FF0000"/>
                </a:solidFill>
              </a:rPr>
              <a:t>Poretti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9B27-9F9A-4433-9837-DDC5E2E1150A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671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rPr>
              <a:t>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</a:pPr>
            <a:r>
              <a:rPr lang="en-US" dirty="0" smtClean="0">
                <a:cs typeface="Kalimati" panose="00000400000000000000" pitchFamily="2"/>
              </a:rPr>
              <a:t>To </a:t>
            </a:r>
            <a:r>
              <a:rPr lang="en-US" b="1" dirty="0" smtClean="0">
                <a:cs typeface="Kalimati" panose="00000400000000000000" pitchFamily="2"/>
              </a:rPr>
              <a:t>Determine </a:t>
            </a:r>
            <a:r>
              <a:rPr lang="en-US" b="1" dirty="0" err="1" smtClean="0">
                <a:cs typeface="Kalimati" panose="00000400000000000000" pitchFamily="2"/>
              </a:rPr>
              <a:t>Orthometric</a:t>
            </a:r>
            <a:r>
              <a:rPr lang="en-US" b="1" dirty="0" smtClean="0">
                <a:cs typeface="Kalimati" panose="00000400000000000000" pitchFamily="2"/>
              </a:rPr>
              <a:t> Height</a:t>
            </a:r>
            <a:r>
              <a:rPr lang="en-US" dirty="0" smtClean="0">
                <a:cs typeface="Kalimati" panose="00000400000000000000" pitchFamily="2"/>
              </a:rPr>
              <a:t> of Mt. Everest (Sagarmatha)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800" dirty="0" smtClean="0">
              <a:cs typeface="Kalimati" panose="00000400000000000000" pitchFamily="2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9B27-9F9A-4433-9837-DDC5E2E1150A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442" y="2435834"/>
            <a:ext cx="4376804" cy="333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rPr>
              <a:t>Reconnaissance and Monumentation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u="sng" dirty="0" smtClean="0">
                <a:solidFill>
                  <a:srgbClr val="FF0000"/>
                </a:solidFill>
              </a:rPr>
              <a:t>Here will be a political map of Solokhumbhu district showing all the stations</a:t>
            </a:r>
            <a:endParaRPr lang="en-GB" i="1" u="sng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9B27-9F9A-4433-9837-DDC5E2E1150A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3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rPr>
              <a:t>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256" y="1461639"/>
            <a:ext cx="10484528" cy="519561"/>
          </a:xfrm>
        </p:spPr>
        <p:txBody>
          <a:bodyPr/>
          <a:lstStyle/>
          <a:p>
            <a:r>
              <a:rPr lang="en-US" b="1" i="1" dirty="0" smtClean="0">
                <a:cs typeface="Kalimati" panose="00000400000000000000" pitchFamily="2"/>
              </a:rPr>
              <a:t>Sagarmatha Height Measurement Project (SHMP) </a:t>
            </a:r>
            <a:r>
              <a:rPr lang="en-US" dirty="0" smtClean="0">
                <a:cs typeface="Kalimati" panose="00000400000000000000" pitchFamily="2"/>
              </a:rPr>
              <a:t>consists of following activities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9B27-9F9A-4433-9837-DDC5E2E1150A}" type="slidenum">
              <a:rPr lang="en-GB" smtClean="0"/>
              <a:pPr/>
              <a:t>7</a:t>
            </a:fld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74829796"/>
              </p:ext>
            </p:extLst>
          </p:nvPr>
        </p:nvGraphicFramePr>
        <p:xfrm>
          <a:off x="330677" y="1651502"/>
          <a:ext cx="11600329" cy="5206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63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rPr>
              <a:t>Activity 1 : Workshop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85750" lvl="0" indent="-285750">
              <a:lnSpc>
                <a:spcPct val="100000"/>
              </a:lnSpc>
            </a:pPr>
            <a:r>
              <a:rPr lang="en-US" sz="2600" dirty="0" smtClean="0"/>
              <a:t>Objective</a:t>
            </a:r>
          </a:p>
          <a:p>
            <a:pPr marL="742950" lvl="1" indent="-285750"/>
            <a:r>
              <a:rPr lang="en-US" sz="2300" dirty="0" smtClean="0"/>
              <a:t>The main objective of this workshop is  to  discuss and finalize the methodology  developed by Survey Department</a:t>
            </a:r>
          </a:p>
          <a:p>
            <a:pPr marL="285750" lvl="0" indent="-285750">
              <a:lnSpc>
                <a:spcPct val="100000"/>
              </a:lnSpc>
            </a:pPr>
            <a:endParaRPr lang="en-US" dirty="0" smtClean="0"/>
          </a:p>
          <a:p>
            <a:pPr marL="285750" indent="-285750"/>
            <a:r>
              <a:rPr lang="en-US" sz="2600" dirty="0" smtClean="0"/>
              <a:t>Participants</a:t>
            </a:r>
            <a:endParaRPr lang="en-US" sz="2600" dirty="0" smtClean="0"/>
          </a:p>
          <a:p>
            <a:pPr marL="742950" lvl="1" indent="-285750"/>
            <a:r>
              <a:rPr lang="en-US" sz="2300" i="1" dirty="0" smtClean="0"/>
              <a:t>National Participants</a:t>
            </a:r>
            <a:endParaRPr lang="en-US" i="1" dirty="0" smtClean="0"/>
          </a:p>
          <a:p>
            <a:pPr marL="1200150" lvl="2" indent="-285750"/>
            <a:r>
              <a:rPr lang="en-US" i="1" dirty="0" smtClean="0"/>
              <a:t>Survey Department</a:t>
            </a:r>
          </a:p>
          <a:p>
            <a:pPr marL="1200150" lvl="2" indent="-285750"/>
            <a:endParaRPr lang="en-US" i="1" dirty="0" smtClean="0"/>
          </a:p>
          <a:p>
            <a:pPr marL="742950" lvl="1" indent="-285750"/>
            <a:endParaRPr lang="en-US" i="1" dirty="0" smtClean="0"/>
          </a:p>
          <a:p>
            <a:pPr marL="742950" lvl="1" indent="-285750"/>
            <a:r>
              <a:rPr lang="en-US" sz="2300" i="1" dirty="0" smtClean="0"/>
              <a:t>International Participants</a:t>
            </a:r>
          </a:p>
          <a:p>
            <a:pPr marL="1200150" lvl="2" indent="-285750"/>
            <a:r>
              <a:rPr lang="en-US" i="1" dirty="0" smtClean="0"/>
              <a:t>International Association of Geodesy</a:t>
            </a:r>
          </a:p>
          <a:p>
            <a:pPr marL="1200150" lvl="2" indent="-285750"/>
            <a:r>
              <a:rPr lang="en-US" i="1" dirty="0" smtClean="0"/>
              <a:t>FIG</a:t>
            </a:r>
          </a:p>
          <a:p>
            <a:pPr marL="1200150" lvl="2" indent="-285750"/>
            <a:r>
              <a:rPr lang="en-US" i="1" dirty="0" smtClean="0"/>
              <a:t>JAXA</a:t>
            </a:r>
          </a:p>
          <a:p>
            <a:pPr marL="1200150" lvl="2" indent="-285750"/>
            <a:r>
              <a:rPr lang="en-US" i="1" dirty="0" smtClean="0"/>
              <a:t>EvK2CNR</a:t>
            </a:r>
          </a:p>
          <a:p>
            <a:pPr marL="1200150" lvl="2" indent="-285750"/>
            <a:r>
              <a:rPr lang="en-US" i="1" dirty="0" smtClean="0"/>
              <a:t>SOI</a:t>
            </a:r>
          </a:p>
          <a:p>
            <a:pPr marL="1200150" lvl="2" indent="-285750"/>
            <a:r>
              <a:rPr lang="en-US" i="1" dirty="0" smtClean="0"/>
              <a:t>NSBM</a:t>
            </a:r>
          </a:p>
          <a:p>
            <a:pPr marL="285750" lvl="0" indent="-285750">
              <a:lnSpc>
                <a:spcPct val="100000"/>
              </a:lnSpc>
            </a:pPr>
            <a:endParaRPr lang="en-US" dirty="0" smtClean="0"/>
          </a:p>
          <a:p>
            <a:pPr marL="742950" lvl="1" indent="-285750"/>
            <a:r>
              <a:rPr lang="en-US" sz="2300" i="1" dirty="0" smtClean="0"/>
              <a:t>Media Partners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9B27-9F9A-4433-9837-DDC5E2E1150A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3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Kalimati" panose="00000400000000000000" pitchFamily="2"/>
              </a:rPr>
              <a:t>Activity 2: Height Verification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/>
            <a:r>
              <a:rPr lang="de-DE" dirty="0" smtClean="0">
                <a:cs typeface="Kalimati" panose="00000400000000000000" pitchFamily="2"/>
              </a:rPr>
              <a:t>Permanent Bench Mark (PBM) </a:t>
            </a:r>
            <a:r>
              <a:rPr lang="en-US" dirty="0" smtClean="0">
                <a:cs typeface="Kalimati" panose="00000400000000000000" pitchFamily="2"/>
              </a:rPr>
              <a:t>located at</a:t>
            </a:r>
            <a:r>
              <a:rPr lang="en-US" dirty="0" smtClean="0">
                <a:solidFill>
                  <a:srgbClr val="FF0000"/>
                </a:solidFill>
                <a:cs typeface="Kalimati" panose="00000400000000000000" pitchFamily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Kalimati" panose="00000400000000000000" pitchFamily="2"/>
              </a:rPr>
              <a:t>Bashghari</a:t>
            </a:r>
            <a:r>
              <a:rPr lang="en-US" dirty="0" smtClean="0">
                <a:solidFill>
                  <a:srgbClr val="FF0000"/>
                </a:solidFill>
                <a:cs typeface="Kalimati" panose="00000400000000000000" pitchFamily="2"/>
              </a:rPr>
              <a:t>, </a:t>
            </a:r>
            <a:r>
              <a:rPr lang="en-US" dirty="0" err="1" smtClean="0">
                <a:cs typeface="Kalimati" panose="00000400000000000000" pitchFamily="2"/>
              </a:rPr>
              <a:t>Udayapur</a:t>
            </a:r>
            <a:r>
              <a:rPr lang="en-US" dirty="0" smtClean="0">
                <a:cs typeface="Kalimati" panose="00000400000000000000" pitchFamily="2"/>
              </a:rPr>
              <a:t> district will be  used as the reference point for the Sagarmatha Height Measurement Project.</a:t>
            </a:r>
          </a:p>
          <a:p>
            <a:pPr marL="342900" indent="-342900"/>
            <a:endParaRPr lang="en-US" dirty="0" smtClean="0">
              <a:cs typeface="Kalimati" panose="00000400000000000000" pitchFamily="2"/>
            </a:endParaRPr>
          </a:p>
          <a:p>
            <a:pPr marL="342900" lvl="0" indent="-342900">
              <a:lnSpc>
                <a:spcPct val="100000"/>
              </a:lnSpc>
            </a:pPr>
            <a:r>
              <a:rPr lang="en-US" dirty="0" smtClean="0">
                <a:cs typeface="Kalimati" panose="00000400000000000000" pitchFamily="2"/>
              </a:rPr>
              <a:t>Following Methods will be used to verify the height of  the reference PBM.</a:t>
            </a:r>
            <a:r>
              <a:rPr lang="ne-NP" dirty="0" smtClean="0">
                <a:cs typeface="Kalimati" panose="00000400000000000000" pitchFamily="2"/>
              </a:rPr>
              <a:t>	</a:t>
            </a:r>
            <a:endParaRPr lang="de-DE" dirty="0" smtClean="0">
              <a:cs typeface="Kalimati" panose="00000400000000000000" pitchFamily="2"/>
            </a:endParaRPr>
          </a:p>
          <a:p>
            <a:pPr marL="342900" lvl="0" indent="-342900">
              <a:lnSpc>
                <a:spcPct val="100000"/>
              </a:lnSpc>
            </a:pPr>
            <a:endParaRPr lang="en-US" dirty="0" smtClean="0">
              <a:cs typeface="Kalimati" panose="00000400000000000000" pitchFamily="2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de-DE" sz="2200" b="1" dirty="0" smtClean="0"/>
              <a:t>2.1 </a:t>
            </a:r>
            <a:r>
              <a:rPr lang="ne-NP" sz="2200" b="1" dirty="0" smtClean="0">
                <a:cs typeface="Kalimati" panose="00000400000000000000" pitchFamily="2"/>
              </a:rPr>
              <a:t>Precise Levelling</a:t>
            </a:r>
            <a:endParaRPr lang="de-DE" sz="2200" b="1" dirty="0" smtClean="0"/>
          </a:p>
          <a:p>
            <a:pPr lvl="0">
              <a:lnSpc>
                <a:spcPct val="100000"/>
              </a:lnSpc>
              <a:spcAft>
                <a:spcPts val="0"/>
              </a:spcAft>
            </a:pPr>
            <a:endParaRPr lang="ne-NP" b="1" dirty="0" smtClean="0">
              <a:cs typeface="Kalimati" panose="00000400000000000000" pitchFamily="2"/>
            </a:endParaRPr>
          </a:p>
          <a:p>
            <a:pPr marL="285750" lvl="0" indent="-285750">
              <a:lnSpc>
                <a:spcPct val="100000"/>
              </a:lnSpc>
            </a:pPr>
            <a:r>
              <a:rPr lang="en-US" dirty="0" smtClean="0"/>
              <a:t>Height verification at reference PBM:</a:t>
            </a:r>
          </a:p>
          <a:p>
            <a:pPr marL="742950" lvl="1" indent="-285750"/>
            <a:r>
              <a:rPr lang="en-US" sz="2000" dirty="0" smtClean="0"/>
              <a:t>	The </a:t>
            </a:r>
            <a:r>
              <a:rPr lang="de-DE" sz="2000" dirty="0" smtClean="0"/>
              <a:t>PBM at Betini, </a:t>
            </a:r>
            <a:r>
              <a:rPr lang="en-US" sz="2000" dirty="0" smtClean="0"/>
              <a:t>10km ahead of </a:t>
            </a:r>
            <a:r>
              <a:rPr lang="en-US" sz="2000" dirty="0" err="1" smtClean="0"/>
              <a:t>Bashghari</a:t>
            </a:r>
            <a:r>
              <a:rPr lang="en-US" sz="2000" dirty="0" smtClean="0"/>
              <a:t>, will be used. </a:t>
            </a:r>
          </a:p>
          <a:p>
            <a:pPr marL="742950" lvl="1" indent="-285750"/>
            <a:r>
              <a:rPr lang="en-US" sz="2000" dirty="0" smtClean="0"/>
              <a:t>	</a:t>
            </a:r>
            <a:r>
              <a:rPr lang="ne-NP" sz="2000" dirty="0" smtClean="0">
                <a:cs typeface="Kalimati" panose="00000400000000000000" pitchFamily="2"/>
              </a:rPr>
              <a:t>Forward </a:t>
            </a:r>
            <a:r>
              <a:rPr lang="en-US" sz="2000" dirty="0" smtClean="0"/>
              <a:t>and</a:t>
            </a:r>
            <a:r>
              <a:rPr lang="ne-NP" sz="2000" dirty="0" smtClean="0">
                <a:cs typeface="Kalimati" panose="00000400000000000000" pitchFamily="2"/>
              </a:rPr>
              <a:t> </a:t>
            </a:r>
            <a:r>
              <a:rPr lang="ne-NP" sz="2000" dirty="0" smtClean="0">
                <a:cs typeface="Kalimati" panose="00000400000000000000" pitchFamily="2"/>
              </a:rPr>
              <a:t>Backward Levelling</a:t>
            </a:r>
            <a:r>
              <a:rPr lang="en-US" sz="2000" dirty="0" smtClean="0"/>
              <a:t> will be done.</a:t>
            </a:r>
            <a:r>
              <a:rPr lang="ne-NP" sz="2000" dirty="0" smtClean="0">
                <a:cs typeface="Kalimati" panose="00000400000000000000" pitchFamily="2"/>
              </a:rPr>
              <a:t> </a:t>
            </a:r>
            <a:endParaRPr lang="en-US" sz="2000" dirty="0" smtClean="0"/>
          </a:p>
          <a:p>
            <a:pPr lvl="0">
              <a:lnSpc>
                <a:spcPct val="100000"/>
              </a:lnSpc>
              <a:spcAft>
                <a:spcPts val="0"/>
              </a:spcAft>
            </a:pPr>
            <a:endParaRPr lang="en-US" dirty="0" smtClean="0"/>
          </a:p>
          <a:p>
            <a:pPr marL="285750" indent="-285750"/>
            <a:r>
              <a:rPr lang="de-DE" dirty="0" smtClean="0"/>
              <a:t>The accuracy of precise levelling will be 2 mm/km.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9B27-9F9A-4433-9837-DDC5E2E1150A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37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0.7049"/>
  <p:tag name="ORIGINALWIDTH" val="1367.829"/>
  <p:tag name="LATEXADDIN" val="\documentclass{article}&#10;\usepackage{amsmath}&#10;\pagestyle{empty}&#10;\begin{document}&#10;\begin{eqnarray*}&#10;N= \cfrac{R}{4 \pi r} \displaystyle\int\limits_{\sigma}\int\Delta g S (\psi)d\sigma&#10;\end{eqnarray*}&#10;\end{document}"/>
  <p:tag name="IGUANATEXSIZE" val="14"/>
  <p:tag name="IGUANATEXCURSOR" val="196"/>
  <p:tag name="TRANSPARENCY" val="True"/>
  <p:tag name="FILENAME" val=""/>
  <p:tag name="LATEXENGINEID" val="0"/>
  <p:tag name="TEMPFOLDER" val="E:\1_MSc_Thesis\1__NRTK_with_Tropo_Estimation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</TotalTime>
  <Words>1605</Words>
  <Application>Microsoft Office PowerPoint</Application>
  <PresentationFormat>Widescreen</PresentationFormat>
  <Paragraphs>362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 Unicode MS</vt:lpstr>
      <vt:lpstr>Arial</vt:lpstr>
      <vt:lpstr>Arial Narrow</vt:lpstr>
      <vt:lpstr>Book Antiqua</vt:lpstr>
      <vt:lpstr>Calibri</vt:lpstr>
      <vt:lpstr>Calibri Light</vt:lpstr>
      <vt:lpstr>Kalimati</vt:lpstr>
      <vt:lpstr>Mangal</vt:lpstr>
      <vt:lpstr>Times New Roman</vt:lpstr>
      <vt:lpstr>Wingdings</vt:lpstr>
      <vt:lpstr>Office Theme</vt:lpstr>
      <vt:lpstr>Ministry of Land Reform and Management  Survey Department Minbhawan, Kathmandu </vt:lpstr>
      <vt:lpstr>Outlines</vt:lpstr>
      <vt:lpstr>Background</vt:lpstr>
      <vt:lpstr>Background</vt:lpstr>
      <vt:lpstr>Objective</vt:lpstr>
      <vt:lpstr>Reconnaissance and Monumentation</vt:lpstr>
      <vt:lpstr>Methodology</vt:lpstr>
      <vt:lpstr>Activity 1 : Workshop</vt:lpstr>
      <vt:lpstr>Activity 2: Height Verification</vt:lpstr>
      <vt:lpstr>Activity 2: Height Verification</vt:lpstr>
      <vt:lpstr>Mt. Everest ( Sagarmatha) Observation Stations</vt:lpstr>
      <vt:lpstr>Activity III :   Levelling</vt:lpstr>
      <vt:lpstr>Activity IV : Gravity Survey</vt:lpstr>
      <vt:lpstr>Activity IV : Gravity Survey</vt:lpstr>
      <vt:lpstr>Activity V : GPS Survey</vt:lpstr>
      <vt:lpstr>Activity VI: Summit Observation </vt:lpstr>
      <vt:lpstr>1. Expedition  to the Summit</vt:lpstr>
      <vt:lpstr>PowerPoint Presentation</vt:lpstr>
      <vt:lpstr>5. Meterological Data Collection &amp; Computation</vt:lpstr>
      <vt:lpstr>Acitivity VIII: Conference &amp; Publication of Final Results</vt:lpstr>
      <vt:lpstr>Time Schedule</vt:lpstr>
      <vt:lpstr>Human Resources</vt:lpstr>
      <vt:lpstr>Instruments and Accessories</vt:lpstr>
      <vt:lpstr>Challenges and Obstacles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Dipesh</cp:lastModifiedBy>
  <cp:revision>65</cp:revision>
  <dcterms:created xsi:type="dcterms:W3CDTF">2017-11-08T21:54:19Z</dcterms:created>
  <dcterms:modified xsi:type="dcterms:W3CDTF">2017-11-30T16:44:25Z</dcterms:modified>
</cp:coreProperties>
</file>